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3"/>
  </p:notesMasterIdLst>
  <p:sldIdLst>
    <p:sldId id="320" r:id="rId2"/>
    <p:sldId id="256" r:id="rId3"/>
    <p:sldId id="292" r:id="rId4"/>
    <p:sldId id="305" r:id="rId5"/>
    <p:sldId id="306" r:id="rId6"/>
    <p:sldId id="307" r:id="rId7"/>
    <p:sldId id="308" r:id="rId8"/>
    <p:sldId id="315" r:id="rId9"/>
    <p:sldId id="316" r:id="rId10"/>
    <p:sldId id="317" r:id="rId11"/>
    <p:sldId id="319" r:id="rId12"/>
    <p:sldId id="318" r:id="rId13"/>
    <p:sldId id="304" r:id="rId14"/>
    <p:sldId id="309" r:id="rId15"/>
    <p:sldId id="310" r:id="rId16"/>
    <p:sldId id="313" r:id="rId17"/>
    <p:sldId id="312" r:id="rId18"/>
    <p:sldId id="283" r:id="rId19"/>
    <p:sldId id="311" r:id="rId20"/>
    <p:sldId id="314" r:id="rId21"/>
    <p:sldId id="27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606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 varScale="1">
        <p:scale>
          <a:sx n="72" d="100"/>
          <a:sy n="72" d="100"/>
        </p:scale>
        <p:origin x="133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3BF996-F1BA-48B6-98AE-5BD1774BD9FB}" type="doc">
      <dgm:prSet loTypeId="urn:microsoft.com/office/officeart/2005/8/layout/equation1" loCatId="process" qsTypeId="urn:microsoft.com/office/officeart/2005/8/quickstyle/3d3" qsCatId="3D" csTypeId="urn:microsoft.com/office/officeart/2005/8/colors/colorful4" csCatId="colorful" phldr="1"/>
      <dgm:spPr/>
    </dgm:pt>
    <dgm:pt modelId="{2A4A981C-8DB2-4C57-98AF-61D3A667F7F0}">
      <dgm:prSet phldrT="[Text]" custT="1"/>
      <dgm:spPr/>
      <dgm:t>
        <a:bodyPr/>
        <a:lstStyle/>
        <a:p>
          <a:r>
            <a:rPr lang="en-US" sz="3600" b="1" dirty="0"/>
            <a:t>BASE</a:t>
          </a:r>
        </a:p>
      </dgm:t>
    </dgm:pt>
    <dgm:pt modelId="{A82EE27B-B076-46D1-B6C4-3B0B2A175CAD}" type="parTrans" cxnId="{4812143B-FDE3-4058-8074-8E38B889928C}">
      <dgm:prSet/>
      <dgm:spPr/>
      <dgm:t>
        <a:bodyPr/>
        <a:lstStyle/>
        <a:p>
          <a:endParaRPr lang="en-US" sz="2800" b="1">
            <a:solidFill>
              <a:schemeClr val="tx1"/>
            </a:solidFill>
          </a:endParaRPr>
        </a:p>
      </dgm:t>
    </dgm:pt>
    <dgm:pt modelId="{16756EEB-1437-436C-A439-F4D0024C217F}" type="sibTrans" cxnId="{4812143B-FDE3-4058-8074-8E38B889928C}">
      <dgm:prSet custT="1"/>
      <dgm:spPr/>
      <dgm:t>
        <a:bodyPr/>
        <a:lstStyle/>
        <a:p>
          <a:endParaRPr lang="en-US" sz="2400" b="1">
            <a:solidFill>
              <a:schemeClr val="tx1"/>
            </a:solidFill>
          </a:endParaRPr>
        </a:p>
      </dgm:t>
    </dgm:pt>
    <dgm:pt modelId="{D32DE764-B01F-4ABD-8A38-8FAD0D12B36D}">
      <dgm:prSet phldrT="[Text]" custT="1"/>
      <dgm:spPr/>
      <dgm:t>
        <a:bodyPr/>
        <a:lstStyle/>
        <a:p>
          <a:r>
            <a:rPr lang="en-US" sz="1800" b="1" dirty="0"/>
            <a:t>Derivational </a:t>
          </a:r>
          <a:r>
            <a:rPr lang="en-US" sz="2800" b="1" dirty="0"/>
            <a:t>AFFIXES</a:t>
          </a:r>
          <a:endParaRPr lang="en-US" sz="1800" b="1" dirty="0"/>
        </a:p>
      </dgm:t>
    </dgm:pt>
    <dgm:pt modelId="{C27D2D20-D04D-4313-B77E-F10783FB5AF9}" type="parTrans" cxnId="{AF001FDC-01AD-4607-A96F-F3A22BEFCE6F}">
      <dgm:prSet/>
      <dgm:spPr/>
      <dgm:t>
        <a:bodyPr/>
        <a:lstStyle/>
        <a:p>
          <a:endParaRPr lang="en-US" sz="2800" b="1">
            <a:solidFill>
              <a:schemeClr val="tx1"/>
            </a:solidFill>
          </a:endParaRPr>
        </a:p>
      </dgm:t>
    </dgm:pt>
    <dgm:pt modelId="{2281A1BD-6DE2-4E66-B08A-546BCB6F6C9D}" type="sibTrans" cxnId="{AF001FDC-01AD-4607-A96F-F3A22BEFCE6F}">
      <dgm:prSet custT="1"/>
      <dgm:spPr/>
      <dgm:t>
        <a:bodyPr/>
        <a:lstStyle/>
        <a:p>
          <a:endParaRPr lang="en-US" sz="2400" b="1">
            <a:solidFill>
              <a:schemeClr val="tx1"/>
            </a:solidFill>
          </a:endParaRPr>
        </a:p>
      </dgm:t>
    </dgm:pt>
    <dgm:pt modelId="{96F46084-62DE-4EDC-8482-3CDC5CCEDF99}">
      <dgm:prSet phldrT="[Text]" custT="1"/>
      <dgm:spPr/>
      <dgm:t>
        <a:bodyPr/>
        <a:lstStyle/>
        <a:p>
          <a:r>
            <a:rPr lang="en-US" sz="2800" b="1" dirty="0"/>
            <a:t>New derived words</a:t>
          </a:r>
        </a:p>
      </dgm:t>
    </dgm:pt>
    <dgm:pt modelId="{1131D376-9275-4FCC-BE53-24BF79A24C05}" type="parTrans" cxnId="{F109ABFD-C33C-4D96-B470-FBFA92517C42}">
      <dgm:prSet/>
      <dgm:spPr/>
      <dgm:t>
        <a:bodyPr/>
        <a:lstStyle/>
        <a:p>
          <a:endParaRPr lang="en-US" sz="2800" b="1">
            <a:solidFill>
              <a:schemeClr val="tx1"/>
            </a:solidFill>
          </a:endParaRPr>
        </a:p>
      </dgm:t>
    </dgm:pt>
    <dgm:pt modelId="{54FB1BCF-8B3A-48A2-ADF1-311766246E4C}" type="sibTrans" cxnId="{F109ABFD-C33C-4D96-B470-FBFA92517C42}">
      <dgm:prSet/>
      <dgm:spPr/>
      <dgm:t>
        <a:bodyPr/>
        <a:lstStyle/>
        <a:p>
          <a:endParaRPr lang="en-US" sz="2800" b="1">
            <a:solidFill>
              <a:schemeClr val="tx1"/>
            </a:solidFill>
          </a:endParaRPr>
        </a:p>
      </dgm:t>
    </dgm:pt>
    <dgm:pt modelId="{F0802426-A6C3-441A-A9CC-08EDDF42DE43}" type="pres">
      <dgm:prSet presAssocID="{0E3BF996-F1BA-48B6-98AE-5BD1774BD9FB}" presName="linearFlow" presStyleCnt="0">
        <dgm:presLayoutVars>
          <dgm:dir/>
          <dgm:resizeHandles val="exact"/>
        </dgm:presLayoutVars>
      </dgm:prSet>
      <dgm:spPr/>
    </dgm:pt>
    <dgm:pt modelId="{ED489E11-1218-4F02-88DE-E8743AC48BED}" type="pres">
      <dgm:prSet presAssocID="{2A4A981C-8DB2-4C57-98AF-61D3A667F7F0}" presName="node" presStyleLbl="node1" presStyleIdx="0" presStyleCnt="3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vi-VN"/>
        </a:p>
      </dgm:t>
    </dgm:pt>
    <dgm:pt modelId="{24CC49D0-0E86-4CE6-94AE-51B0367BE8AB}" type="pres">
      <dgm:prSet presAssocID="{16756EEB-1437-436C-A439-F4D0024C217F}" presName="spacerL" presStyleCnt="0"/>
      <dgm:spPr/>
    </dgm:pt>
    <dgm:pt modelId="{0ACAE155-8464-4EE5-8ED8-E3045D72B306}" type="pres">
      <dgm:prSet presAssocID="{16756EEB-1437-436C-A439-F4D0024C217F}" presName="sibTrans" presStyleLbl="sibTrans2D1" presStyleIdx="0" presStyleCnt="2"/>
      <dgm:spPr/>
      <dgm:t>
        <a:bodyPr/>
        <a:lstStyle/>
        <a:p>
          <a:endParaRPr lang="vi-VN"/>
        </a:p>
      </dgm:t>
    </dgm:pt>
    <dgm:pt modelId="{EB33DDF5-7599-438D-9735-80F4CEFA5B11}" type="pres">
      <dgm:prSet presAssocID="{16756EEB-1437-436C-A439-F4D0024C217F}" presName="spacerR" presStyleCnt="0"/>
      <dgm:spPr/>
    </dgm:pt>
    <dgm:pt modelId="{1854CA00-BD1D-4D76-96F6-40DF6D0D6DD5}" type="pres">
      <dgm:prSet presAssocID="{D32DE764-B01F-4ABD-8A38-8FAD0D12B36D}" presName="node" presStyleLbl="node1" presStyleIdx="1" presStyleCnt="3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vi-VN"/>
        </a:p>
      </dgm:t>
    </dgm:pt>
    <dgm:pt modelId="{79EB6BC2-2D2A-4829-9B87-A766B3783A16}" type="pres">
      <dgm:prSet presAssocID="{2281A1BD-6DE2-4E66-B08A-546BCB6F6C9D}" presName="spacerL" presStyleCnt="0"/>
      <dgm:spPr/>
    </dgm:pt>
    <dgm:pt modelId="{C1FAA251-FC09-4EBB-BF60-2099493BF2AE}" type="pres">
      <dgm:prSet presAssocID="{2281A1BD-6DE2-4E66-B08A-546BCB6F6C9D}" presName="sibTrans" presStyleLbl="sibTrans2D1" presStyleIdx="1" presStyleCnt="2"/>
      <dgm:spPr/>
      <dgm:t>
        <a:bodyPr/>
        <a:lstStyle/>
        <a:p>
          <a:endParaRPr lang="vi-VN"/>
        </a:p>
      </dgm:t>
    </dgm:pt>
    <dgm:pt modelId="{3696F0EE-F204-475B-A456-0B2F1220C43A}" type="pres">
      <dgm:prSet presAssocID="{2281A1BD-6DE2-4E66-B08A-546BCB6F6C9D}" presName="spacerR" presStyleCnt="0"/>
      <dgm:spPr/>
    </dgm:pt>
    <dgm:pt modelId="{58105048-358D-4E6F-96A8-2FD7E2341615}" type="pres">
      <dgm:prSet presAssocID="{96F46084-62DE-4EDC-8482-3CDC5CCEDF99}" presName="node" presStyleLbl="node1" presStyleIdx="2" presStyleCnt="3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vi-VN"/>
        </a:p>
      </dgm:t>
    </dgm:pt>
  </dgm:ptLst>
  <dgm:cxnLst>
    <dgm:cxn modelId="{1F9A283D-59E9-47E0-8391-1E826040FDEB}" type="presOf" srcId="{96F46084-62DE-4EDC-8482-3CDC5CCEDF99}" destId="{58105048-358D-4E6F-96A8-2FD7E2341615}" srcOrd="0" destOrd="0" presId="urn:microsoft.com/office/officeart/2005/8/layout/equation1"/>
    <dgm:cxn modelId="{AF001FDC-01AD-4607-A96F-F3A22BEFCE6F}" srcId="{0E3BF996-F1BA-48B6-98AE-5BD1774BD9FB}" destId="{D32DE764-B01F-4ABD-8A38-8FAD0D12B36D}" srcOrd="1" destOrd="0" parTransId="{C27D2D20-D04D-4313-B77E-F10783FB5AF9}" sibTransId="{2281A1BD-6DE2-4E66-B08A-546BCB6F6C9D}"/>
    <dgm:cxn modelId="{47EC2689-A6A9-4F62-A689-3781748A9AD7}" type="presOf" srcId="{2281A1BD-6DE2-4E66-B08A-546BCB6F6C9D}" destId="{C1FAA251-FC09-4EBB-BF60-2099493BF2AE}" srcOrd="0" destOrd="0" presId="urn:microsoft.com/office/officeart/2005/8/layout/equation1"/>
    <dgm:cxn modelId="{D5D97835-F15D-416C-BDF0-F1425EC93E17}" type="presOf" srcId="{16756EEB-1437-436C-A439-F4D0024C217F}" destId="{0ACAE155-8464-4EE5-8ED8-E3045D72B306}" srcOrd="0" destOrd="0" presId="urn:microsoft.com/office/officeart/2005/8/layout/equation1"/>
    <dgm:cxn modelId="{02A2F02F-ED72-49C1-9703-496B2F33B7E8}" type="presOf" srcId="{D32DE764-B01F-4ABD-8A38-8FAD0D12B36D}" destId="{1854CA00-BD1D-4D76-96F6-40DF6D0D6DD5}" srcOrd="0" destOrd="0" presId="urn:microsoft.com/office/officeart/2005/8/layout/equation1"/>
    <dgm:cxn modelId="{4812143B-FDE3-4058-8074-8E38B889928C}" srcId="{0E3BF996-F1BA-48B6-98AE-5BD1774BD9FB}" destId="{2A4A981C-8DB2-4C57-98AF-61D3A667F7F0}" srcOrd="0" destOrd="0" parTransId="{A82EE27B-B076-46D1-B6C4-3B0B2A175CAD}" sibTransId="{16756EEB-1437-436C-A439-F4D0024C217F}"/>
    <dgm:cxn modelId="{FE4BDCBD-CF5D-4BBD-AD2D-955987F23E3F}" type="presOf" srcId="{0E3BF996-F1BA-48B6-98AE-5BD1774BD9FB}" destId="{F0802426-A6C3-441A-A9CC-08EDDF42DE43}" srcOrd="0" destOrd="0" presId="urn:microsoft.com/office/officeart/2005/8/layout/equation1"/>
    <dgm:cxn modelId="{F109ABFD-C33C-4D96-B470-FBFA92517C42}" srcId="{0E3BF996-F1BA-48B6-98AE-5BD1774BD9FB}" destId="{96F46084-62DE-4EDC-8482-3CDC5CCEDF99}" srcOrd="2" destOrd="0" parTransId="{1131D376-9275-4FCC-BE53-24BF79A24C05}" sibTransId="{54FB1BCF-8B3A-48A2-ADF1-311766246E4C}"/>
    <dgm:cxn modelId="{1F7FF15C-6573-45F5-B20D-0A72B111DB2B}" type="presOf" srcId="{2A4A981C-8DB2-4C57-98AF-61D3A667F7F0}" destId="{ED489E11-1218-4F02-88DE-E8743AC48BED}" srcOrd="0" destOrd="0" presId="urn:microsoft.com/office/officeart/2005/8/layout/equation1"/>
    <dgm:cxn modelId="{84E63A3C-AFF9-4E5F-BB6E-711EDED786DD}" type="presParOf" srcId="{F0802426-A6C3-441A-A9CC-08EDDF42DE43}" destId="{ED489E11-1218-4F02-88DE-E8743AC48BED}" srcOrd="0" destOrd="0" presId="urn:microsoft.com/office/officeart/2005/8/layout/equation1"/>
    <dgm:cxn modelId="{3B1398C7-285F-40E0-A11A-A939760DE886}" type="presParOf" srcId="{F0802426-A6C3-441A-A9CC-08EDDF42DE43}" destId="{24CC49D0-0E86-4CE6-94AE-51B0367BE8AB}" srcOrd="1" destOrd="0" presId="urn:microsoft.com/office/officeart/2005/8/layout/equation1"/>
    <dgm:cxn modelId="{7391C776-3607-4E39-B66A-0876075BF893}" type="presParOf" srcId="{F0802426-A6C3-441A-A9CC-08EDDF42DE43}" destId="{0ACAE155-8464-4EE5-8ED8-E3045D72B306}" srcOrd="2" destOrd="0" presId="urn:microsoft.com/office/officeart/2005/8/layout/equation1"/>
    <dgm:cxn modelId="{FFD68422-A1FC-4339-AC39-0508C427003E}" type="presParOf" srcId="{F0802426-A6C3-441A-A9CC-08EDDF42DE43}" destId="{EB33DDF5-7599-438D-9735-80F4CEFA5B11}" srcOrd="3" destOrd="0" presId="urn:microsoft.com/office/officeart/2005/8/layout/equation1"/>
    <dgm:cxn modelId="{EA81391B-307C-4D9B-9185-416949579D9B}" type="presParOf" srcId="{F0802426-A6C3-441A-A9CC-08EDDF42DE43}" destId="{1854CA00-BD1D-4D76-96F6-40DF6D0D6DD5}" srcOrd="4" destOrd="0" presId="urn:microsoft.com/office/officeart/2005/8/layout/equation1"/>
    <dgm:cxn modelId="{7000FA11-D97E-47A6-A1D7-C9FDB146B241}" type="presParOf" srcId="{F0802426-A6C3-441A-A9CC-08EDDF42DE43}" destId="{79EB6BC2-2D2A-4829-9B87-A766B3783A16}" srcOrd="5" destOrd="0" presId="urn:microsoft.com/office/officeart/2005/8/layout/equation1"/>
    <dgm:cxn modelId="{EF92C48C-47AD-4007-A20A-5C0FAB00771F}" type="presParOf" srcId="{F0802426-A6C3-441A-A9CC-08EDDF42DE43}" destId="{C1FAA251-FC09-4EBB-BF60-2099493BF2AE}" srcOrd="6" destOrd="0" presId="urn:microsoft.com/office/officeart/2005/8/layout/equation1"/>
    <dgm:cxn modelId="{120B5CD3-9D03-4B7F-B487-C231F197042C}" type="presParOf" srcId="{F0802426-A6C3-441A-A9CC-08EDDF42DE43}" destId="{3696F0EE-F204-475B-A456-0B2F1220C43A}" srcOrd="7" destOrd="0" presId="urn:microsoft.com/office/officeart/2005/8/layout/equation1"/>
    <dgm:cxn modelId="{4A5F3118-9C85-4A07-A3F6-DA5D01662AD7}" type="presParOf" srcId="{F0802426-A6C3-441A-A9CC-08EDDF42DE43}" destId="{58105048-358D-4E6F-96A8-2FD7E2341615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732322-1E0D-4108-8D12-7084AD5DA701}" type="doc">
      <dgm:prSet loTypeId="urn:microsoft.com/office/officeart/2008/layout/VerticalCurvedLis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1E5FDAB-BF2A-468F-B9CE-A26D82872144}">
      <dgm:prSet phldrT="[Text]"/>
      <dgm:spPr/>
      <dgm:t>
        <a:bodyPr/>
        <a:lstStyle/>
        <a:p>
          <a:r>
            <a:rPr lang="en-US" b="1" i="1" dirty="0"/>
            <a:t>Un-</a:t>
          </a:r>
          <a:r>
            <a:rPr lang="en-US" b="1" dirty="0"/>
            <a:t> + LOCK = another verb meaning “do the opposite of locking”</a:t>
          </a:r>
        </a:p>
      </dgm:t>
    </dgm:pt>
    <dgm:pt modelId="{BA8B3D7B-33BE-4CF5-8CB4-C3C2A99B04D8}" type="parTrans" cxnId="{64E40ADF-2F32-44E3-B7C6-9D3CB1AD42CA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37314362-3B60-49A2-8187-33A4B066B783}" type="sibTrans" cxnId="{64E40ADF-2F32-44E3-B7C6-9D3CB1AD42CA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79642F85-8F92-4E46-9416-6D8911AFF21C}">
      <dgm:prSet phldrT="[Text]"/>
      <dgm:spPr/>
      <dgm:t>
        <a:bodyPr/>
        <a:lstStyle/>
        <a:p>
          <a:r>
            <a:rPr lang="en-US" b="1" i="1" dirty="0"/>
            <a:t>Un-</a:t>
          </a:r>
          <a:r>
            <a:rPr lang="en-US" b="1" dirty="0"/>
            <a:t> + TIE = another verb meaning “do the opposite of tying”</a:t>
          </a:r>
        </a:p>
      </dgm:t>
    </dgm:pt>
    <dgm:pt modelId="{DDBFDCFB-EBA9-490D-8A4B-942355057DE4}" type="parTrans" cxnId="{932A5439-AA46-4F78-BDB7-69089C02E430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5AA1732F-164D-45EC-836B-B85530E63263}" type="sibTrans" cxnId="{932A5439-AA46-4F78-BDB7-69089C02E430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76C6EB48-A46A-450E-A333-B62A7FCCCBA6}">
      <dgm:prSet phldrT="[Text]"/>
      <dgm:spPr/>
      <dgm:t>
        <a:bodyPr/>
        <a:lstStyle/>
        <a:p>
          <a:r>
            <a:rPr lang="en-US" b="1" i="1" dirty="0"/>
            <a:t>Un-</a:t>
          </a:r>
          <a:r>
            <a:rPr lang="en-US" b="1" dirty="0"/>
            <a:t> + FOLD= another verb meaning “do the opposite of folding”</a:t>
          </a:r>
        </a:p>
      </dgm:t>
    </dgm:pt>
    <dgm:pt modelId="{9E654B77-7FCD-4FB5-9AE6-B46D05A5CDC8}" type="parTrans" cxnId="{90377EC1-392F-4685-B709-113E36141D6C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CDB6A958-4D80-4B5D-8C84-EE0934F59633}" type="sibTrans" cxnId="{90377EC1-392F-4685-B709-113E36141D6C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D872C426-EFA7-4680-B239-5899392C524D}">
      <dgm:prSet phldrT="[Text]"/>
      <dgm:spPr/>
      <dgm:t>
        <a:bodyPr/>
        <a:lstStyle/>
        <a:p>
          <a:r>
            <a:rPr lang="en-US" b="1" i="1" dirty="0"/>
            <a:t>Un-</a:t>
          </a:r>
          <a:r>
            <a:rPr lang="en-US" b="1" dirty="0"/>
            <a:t> + FASTEN = another verb meaning “do the opposite of fastening”</a:t>
          </a:r>
        </a:p>
      </dgm:t>
    </dgm:pt>
    <dgm:pt modelId="{AA10E637-93AF-413B-BD31-455A5163AA39}" type="parTrans" cxnId="{97C854AF-C3D0-418D-9219-C6A4D8137C2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300AE612-AEDE-491B-B416-613D20F9016B}" type="sibTrans" cxnId="{97C854AF-C3D0-418D-9219-C6A4D8137C2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DCBC0952-852E-4F2B-86D5-A468BD0AB0C5}" type="pres">
      <dgm:prSet presAssocID="{46732322-1E0D-4108-8D12-7084AD5DA70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vi-VN"/>
        </a:p>
      </dgm:t>
    </dgm:pt>
    <dgm:pt modelId="{106693F9-EADD-4B63-8084-9F81C6F3D392}" type="pres">
      <dgm:prSet presAssocID="{46732322-1E0D-4108-8D12-7084AD5DA701}" presName="Name1" presStyleCnt="0"/>
      <dgm:spPr/>
    </dgm:pt>
    <dgm:pt modelId="{FDF90F63-F92D-46D8-AA51-4E2492C7A4CE}" type="pres">
      <dgm:prSet presAssocID="{46732322-1E0D-4108-8D12-7084AD5DA701}" presName="cycle" presStyleCnt="0"/>
      <dgm:spPr/>
    </dgm:pt>
    <dgm:pt modelId="{381DF7DD-038F-4503-9578-C76600C1FC5A}" type="pres">
      <dgm:prSet presAssocID="{46732322-1E0D-4108-8D12-7084AD5DA701}" presName="srcNode" presStyleLbl="node1" presStyleIdx="0" presStyleCnt="4"/>
      <dgm:spPr/>
    </dgm:pt>
    <dgm:pt modelId="{ACCC215C-72ED-4EC3-98CC-C85A74013A8E}" type="pres">
      <dgm:prSet presAssocID="{46732322-1E0D-4108-8D12-7084AD5DA701}" presName="conn" presStyleLbl="parChTrans1D2" presStyleIdx="0" presStyleCnt="1" custLinFactNeighborX="-37341" custLinFactNeighborY="-754"/>
      <dgm:spPr/>
      <dgm:t>
        <a:bodyPr/>
        <a:lstStyle/>
        <a:p>
          <a:endParaRPr lang="vi-VN"/>
        </a:p>
      </dgm:t>
    </dgm:pt>
    <dgm:pt modelId="{512857BE-B34F-494E-8C35-F24D22BDDA14}" type="pres">
      <dgm:prSet presAssocID="{46732322-1E0D-4108-8D12-7084AD5DA701}" presName="extraNode" presStyleLbl="node1" presStyleIdx="0" presStyleCnt="4"/>
      <dgm:spPr/>
    </dgm:pt>
    <dgm:pt modelId="{505CB1B7-A22D-49FB-BE7A-851EC8FB6A1D}" type="pres">
      <dgm:prSet presAssocID="{46732322-1E0D-4108-8D12-7084AD5DA701}" presName="dstNode" presStyleLbl="node1" presStyleIdx="0" presStyleCnt="4"/>
      <dgm:spPr/>
    </dgm:pt>
    <dgm:pt modelId="{C38CC11C-D65A-4E3B-B0BB-A468E3B6E470}" type="pres">
      <dgm:prSet presAssocID="{01E5FDAB-BF2A-468F-B9CE-A26D82872144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B6311879-CDEC-4507-A7C9-C736A777C4ED}" type="pres">
      <dgm:prSet presAssocID="{01E5FDAB-BF2A-468F-B9CE-A26D82872144}" presName="accent_1" presStyleCnt="0"/>
      <dgm:spPr/>
    </dgm:pt>
    <dgm:pt modelId="{6A193163-E001-476E-8069-0FCC2A56B366}" type="pres">
      <dgm:prSet presAssocID="{01E5FDAB-BF2A-468F-B9CE-A26D82872144}" presName="accentRepeatNode" presStyleLbl="solidFgAcc1" presStyleIdx="0" presStyleCnt="4" custScaleX="55955" custScaleY="55955"/>
      <dgm:spPr>
        <a:solidFill>
          <a:schemeClr val="bg1">
            <a:lumMod val="95000"/>
          </a:schemeClr>
        </a:solidFill>
      </dgm:spPr>
    </dgm:pt>
    <dgm:pt modelId="{09D629B0-1934-4EA2-9D84-562DDF6B42C0}" type="pres">
      <dgm:prSet presAssocID="{79642F85-8F92-4E46-9416-6D8911AFF21C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0EDF5F7D-39BE-46AB-9CFF-E61E2F33DA8F}" type="pres">
      <dgm:prSet presAssocID="{79642F85-8F92-4E46-9416-6D8911AFF21C}" presName="accent_2" presStyleCnt="0"/>
      <dgm:spPr/>
    </dgm:pt>
    <dgm:pt modelId="{903A3B17-B434-443A-A659-5750B981BAAD}" type="pres">
      <dgm:prSet presAssocID="{79642F85-8F92-4E46-9416-6D8911AFF21C}" presName="accentRepeatNode" presStyleLbl="solidFgAcc1" presStyleIdx="1" presStyleCnt="4" custScaleX="55955" custScaleY="55955"/>
      <dgm:spPr>
        <a:solidFill>
          <a:schemeClr val="bg1">
            <a:lumMod val="95000"/>
          </a:schemeClr>
        </a:solidFill>
      </dgm:spPr>
    </dgm:pt>
    <dgm:pt modelId="{AC75CB06-8C58-4564-AE86-CC344772E90B}" type="pres">
      <dgm:prSet presAssocID="{76C6EB48-A46A-450E-A333-B62A7FCCCBA6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501AC3B7-8F94-4A9E-A11B-9C585E41F866}" type="pres">
      <dgm:prSet presAssocID="{76C6EB48-A46A-450E-A333-B62A7FCCCBA6}" presName="accent_3" presStyleCnt="0"/>
      <dgm:spPr/>
    </dgm:pt>
    <dgm:pt modelId="{BCA25A2E-B756-4846-A94C-C0C3DE558946}" type="pres">
      <dgm:prSet presAssocID="{76C6EB48-A46A-450E-A333-B62A7FCCCBA6}" presName="accentRepeatNode" presStyleLbl="solidFgAcc1" presStyleIdx="2" presStyleCnt="4" custScaleX="55955" custScaleY="55955"/>
      <dgm:spPr>
        <a:solidFill>
          <a:schemeClr val="bg1">
            <a:lumMod val="95000"/>
          </a:schemeClr>
        </a:solidFill>
      </dgm:spPr>
    </dgm:pt>
    <dgm:pt modelId="{52915534-2038-4B6D-B9D8-76726ED1D97A}" type="pres">
      <dgm:prSet presAssocID="{D872C426-EFA7-4680-B239-5899392C524D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12AED465-0E97-4AC5-8A4D-1B8980AA4AB5}" type="pres">
      <dgm:prSet presAssocID="{D872C426-EFA7-4680-B239-5899392C524D}" presName="accent_4" presStyleCnt="0"/>
      <dgm:spPr/>
    </dgm:pt>
    <dgm:pt modelId="{354312FD-8403-476E-8DDC-6B244A8541E8}" type="pres">
      <dgm:prSet presAssocID="{D872C426-EFA7-4680-B239-5899392C524D}" presName="accentRepeatNode" presStyleLbl="solidFgAcc1" presStyleIdx="3" presStyleCnt="4" custScaleX="55955" custScaleY="55955"/>
      <dgm:spPr>
        <a:solidFill>
          <a:schemeClr val="bg1">
            <a:lumMod val="95000"/>
          </a:schemeClr>
        </a:solidFill>
      </dgm:spPr>
    </dgm:pt>
  </dgm:ptLst>
  <dgm:cxnLst>
    <dgm:cxn modelId="{52E39B67-7542-40B9-B9ED-5A05FEE6A316}" type="presOf" srcId="{37314362-3B60-49A2-8187-33A4B066B783}" destId="{ACCC215C-72ED-4EC3-98CC-C85A74013A8E}" srcOrd="0" destOrd="0" presId="urn:microsoft.com/office/officeart/2008/layout/VerticalCurvedList"/>
    <dgm:cxn modelId="{05481103-DA1D-4A2C-BB88-BBA86DD3033F}" type="presOf" srcId="{46732322-1E0D-4108-8D12-7084AD5DA701}" destId="{DCBC0952-852E-4F2B-86D5-A468BD0AB0C5}" srcOrd="0" destOrd="0" presId="urn:microsoft.com/office/officeart/2008/layout/VerticalCurvedList"/>
    <dgm:cxn modelId="{64E40ADF-2F32-44E3-B7C6-9D3CB1AD42CA}" srcId="{46732322-1E0D-4108-8D12-7084AD5DA701}" destId="{01E5FDAB-BF2A-468F-B9CE-A26D82872144}" srcOrd="0" destOrd="0" parTransId="{BA8B3D7B-33BE-4CF5-8CB4-C3C2A99B04D8}" sibTransId="{37314362-3B60-49A2-8187-33A4B066B783}"/>
    <dgm:cxn modelId="{97C854AF-C3D0-418D-9219-C6A4D8137C29}" srcId="{46732322-1E0D-4108-8D12-7084AD5DA701}" destId="{D872C426-EFA7-4680-B239-5899392C524D}" srcOrd="3" destOrd="0" parTransId="{AA10E637-93AF-413B-BD31-455A5163AA39}" sibTransId="{300AE612-AEDE-491B-B416-613D20F9016B}"/>
    <dgm:cxn modelId="{6314148E-F07D-42B7-963A-83CDCD429913}" type="presOf" srcId="{D872C426-EFA7-4680-B239-5899392C524D}" destId="{52915534-2038-4B6D-B9D8-76726ED1D97A}" srcOrd="0" destOrd="0" presId="urn:microsoft.com/office/officeart/2008/layout/VerticalCurvedList"/>
    <dgm:cxn modelId="{96904CD2-2F33-434B-80BC-C707E4169481}" type="presOf" srcId="{79642F85-8F92-4E46-9416-6D8911AFF21C}" destId="{09D629B0-1934-4EA2-9D84-562DDF6B42C0}" srcOrd="0" destOrd="0" presId="urn:microsoft.com/office/officeart/2008/layout/VerticalCurvedList"/>
    <dgm:cxn modelId="{667BFEB5-DAB8-4C06-8E49-E2A3CC6681E0}" type="presOf" srcId="{01E5FDAB-BF2A-468F-B9CE-A26D82872144}" destId="{C38CC11C-D65A-4E3B-B0BB-A468E3B6E470}" srcOrd="0" destOrd="0" presId="urn:microsoft.com/office/officeart/2008/layout/VerticalCurvedList"/>
    <dgm:cxn modelId="{8CCC743C-540E-4027-94C9-758E2D44677D}" type="presOf" srcId="{76C6EB48-A46A-450E-A333-B62A7FCCCBA6}" destId="{AC75CB06-8C58-4564-AE86-CC344772E90B}" srcOrd="0" destOrd="0" presId="urn:microsoft.com/office/officeart/2008/layout/VerticalCurvedList"/>
    <dgm:cxn modelId="{90377EC1-392F-4685-B709-113E36141D6C}" srcId="{46732322-1E0D-4108-8D12-7084AD5DA701}" destId="{76C6EB48-A46A-450E-A333-B62A7FCCCBA6}" srcOrd="2" destOrd="0" parTransId="{9E654B77-7FCD-4FB5-9AE6-B46D05A5CDC8}" sibTransId="{CDB6A958-4D80-4B5D-8C84-EE0934F59633}"/>
    <dgm:cxn modelId="{932A5439-AA46-4F78-BDB7-69089C02E430}" srcId="{46732322-1E0D-4108-8D12-7084AD5DA701}" destId="{79642F85-8F92-4E46-9416-6D8911AFF21C}" srcOrd="1" destOrd="0" parTransId="{DDBFDCFB-EBA9-490D-8A4B-942355057DE4}" sibTransId="{5AA1732F-164D-45EC-836B-B85530E63263}"/>
    <dgm:cxn modelId="{DBD73712-9744-46DF-80FE-A6D5ABB7F4BE}" type="presParOf" srcId="{DCBC0952-852E-4F2B-86D5-A468BD0AB0C5}" destId="{106693F9-EADD-4B63-8084-9F81C6F3D392}" srcOrd="0" destOrd="0" presId="urn:microsoft.com/office/officeart/2008/layout/VerticalCurvedList"/>
    <dgm:cxn modelId="{7713A0FC-2DD0-43BC-9DA9-C688A0213C29}" type="presParOf" srcId="{106693F9-EADD-4B63-8084-9F81C6F3D392}" destId="{FDF90F63-F92D-46D8-AA51-4E2492C7A4CE}" srcOrd="0" destOrd="0" presId="urn:microsoft.com/office/officeart/2008/layout/VerticalCurvedList"/>
    <dgm:cxn modelId="{9F9844AB-2943-4BB6-A2ED-E30521E04A4E}" type="presParOf" srcId="{FDF90F63-F92D-46D8-AA51-4E2492C7A4CE}" destId="{381DF7DD-038F-4503-9578-C76600C1FC5A}" srcOrd="0" destOrd="0" presId="urn:microsoft.com/office/officeart/2008/layout/VerticalCurvedList"/>
    <dgm:cxn modelId="{200E3E7A-81B1-4B7B-A2C1-5F78327DFAEA}" type="presParOf" srcId="{FDF90F63-F92D-46D8-AA51-4E2492C7A4CE}" destId="{ACCC215C-72ED-4EC3-98CC-C85A74013A8E}" srcOrd="1" destOrd="0" presId="urn:microsoft.com/office/officeart/2008/layout/VerticalCurvedList"/>
    <dgm:cxn modelId="{3DBF7761-4A77-4CA1-AA91-C1262A9BFDC0}" type="presParOf" srcId="{FDF90F63-F92D-46D8-AA51-4E2492C7A4CE}" destId="{512857BE-B34F-494E-8C35-F24D22BDDA14}" srcOrd="2" destOrd="0" presId="urn:microsoft.com/office/officeart/2008/layout/VerticalCurvedList"/>
    <dgm:cxn modelId="{3F59F509-33B5-4224-BEB9-E5931461926B}" type="presParOf" srcId="{FDF90F63-F92D-46D8-AA51-4E2492C7A4CE}" destId="{505CB1B7-A22D-49FB-BE7A-851EC8FB6A1D}" srcOrd="3" destOrd="0" presId="urn:microsoft.com/office/officeart/2008/layout/VerticalCurvedList"/>
    <dgm:cxn modelId="{CD600A00-32D2-452F-8928-2E3DE8D5775E}" type="presParOf" srcId="{106693F9-EADD-4B63-8084-9F81C6F3D392}" destId="{C38CC11C-D65A-4E3B-B0BB-A468E3B6E470}" srcOrd="1" destOrd="0" presId="urn:microsoft.com/office/officeart/2008/layout/VerticalCurvedList"/>
    <dgm:cxn modelId="{038E0FDD-0ACB-4095-B811-0C7F8C4B8BAA}" type="presParOf" srcId="{106693F9-EADD-4B63-8084-9F81C6F3D392}" destId="{B6311879-CDEC-4507-A7C9-C736A777C4ED}" srcOrd="2" destOrd="0" presId="urn:microsoft.com/office/officeart/2008/layout/VerticalCurvedList"/>
    <dgm:cxn modelId="{4743C481-855E-4491-8F08-7D1031638820}" type="presParOf" srcId="{B6311879-CDEC-4507-A7C9-C736A777C4ED}" destId="{6A193163-E001-476E-8069-0FCC2A56B366}" srcOrd="0" destOrd="0" presId="urn:microsoft.com/office/officeart/2008/layout/VerticalCurvedList"/>
    <dgm:cxn modelId="{3782F300-0B75-43B4-8BCE-149FDE046DCD}" type="presParOf" srcId="{106693F9-EADD-4B63-8084-9F81C6F3D392}" destId="{09D629B0-1934-4EA2-9D84-562DDF6B42C0}" srcOrd="3" destOrd="0" presId="urn:microsoft.com/office/officeart/2008/layout/VerticalCurvedList"/>
    <dgm:cxn modelId="{B5F1B51B-58A9-4F72-BE2A-7CE580F24CD5}" type="presParOf" srcId="{106693F9-EADD-4B63-8084-9F81C6F3D392}" destId="{0EDF5F7D-39BE-46AB-9CFF-E61E2F33DA8F}" srcOrd="4" destOrd="0" presId="urn:microsoft.com/office/officeart/2008/layout/VerticalCurvedList"/>
    <dgm:cxn modelId="{8D12B135-FF51-4015-A084-B8C622148649}" type="presParOf" srcId="{0EDF5F7D-39BE-46AB-9CFF-E61E2F33DA8F}" destId="{903A3B17-B434-443A-A659-5750B981BAAD}" srcOrd="0" destOrd="0" presId="urn:microsoft.com/office/officeart/2008/layout/VerticalCurvedList"/>
    <dgm:cxn modelId="{709A92BC-9992-4D11-AD03-5DD0B16486C1}" type="presParOf" srcId="{106693F9-EADD-4B63-8084-9F81C6F3D392}" destId="{AC75CB06-8C58-4564-AE86-CC344772E90B}" srcOrd="5" destOrd="0" presId="urn:microsoft.com/office/officeart/2008/layout/VerticalCurvedList"/>
    <dgm:cxn modelId="{DAE00EFE-D361-4FD3-A7CB-AE8C0CA6A6F7}" type="presParOf" srcId="{106693F9-EADD-4B63-8084-9F81C6F3D392}" destId="{501AC3B7-8F94-4A9E-A11B-9C585E41F866}" srcOrd="6" destOrd="0" presId="urn:microsoft.com/office/officeart/2008/layout/VerticalCurvedList"/>
    <dgm:cxn modelId="{F244F7E0-849C-4752-B94A-7792AC4E6B92}" type="presParOf" srcId="{501AC3B7-8F94-4A9E-A11B-9C585E41F866}" destId="{BCA25A2E-B756-4846-A94C-C0C3DE558946}" srcOrd="0" destOrd="0" presId="urn:microsoft.com/office/officeart/2008/layout/VerticalCurvedList"/>
    <dgm:cxn modelId="{30D332BB-15F3-4B9A-9FD3-0D32EA0995BD}" type="presParOf" srcId="{106693F9-EADD-4B63-8084-9F81C6F3D392}" destId="{52915534-2038-4B6D-B9D8-76726ED1D97A}" srcOrd="7" destOrd="0" presId="urn:microsoft.com/office/officeart/2008/layout/VerticalCurvedList"/>
    <dgm:cxn modelId="{E1354087-44BB-40B6-B33A-9EFC9BD695A7}" type="presParOf" srcId="{106693F9-EADD-4B63-8084-9F81C6F3D392}" destId="{12AED465-0E97-4AC5-8A4D-1B8980AA4AB5}" srcOrd="8" destOrd="0" presId="urn:microsoft.com/office/officeart/2008/layout/VerticalCurvedList"/>
    <dgm:cxn modelId="{EDD9240D-E1BA-4244-915D-E00A2AF6A46A}" type="presParOf" srcId="{12AED465-0E97-4AC5-8A4D-1B8980AA4AB5}" destId="{354312FD-8403-476E-8DDC-6B244A8541E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6732322-1E0D-4108-8D12-7084AD5DA701}" type="doc">
      <dgm:prSet loTypeId="urn:microsoft.com/office/officeart/2008/layout/VerticalCurvedLis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1E5FDAB-BF2A-468F-B9CE-A26D82872144}">
      <dgm:prSet phldrT="[Text]"/>
      <dgm:spPr/>
      <dgm:t>
        <a:bodyPr/>
        <a:lstStyle/>
        <a:p>
          <a:r>
            <a:rPr lang="en-US" b="1" i="1"/>
            <a:t>Un-</a:t>
          </a:r>
          <a:r>
            <a:rPr lang="en-US" b="1"/>
            <a:t> +TRUE = another adjective meaning “not true”</a:t>
          </a:r>
          <a:endParaRPr lang="en-US" b="1" dirty="0"/>
        </a:p>
      </dgm:t>
    </dgm:pt>
    <dgm:pt modelId="{BA8B3D7B-33BE-4CF5-8CB4-C3C2A99B04D8}" type="parTrans" cxnId="{64E40ADF-2F32-44E3-B7C6-9D3CB1AD42CA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37314362-3B60-49A2-8187-33A4B066B783}" type="sibTrans" cxnId="{64E40ADF-2F32-44E3-B7C6-9D3CB1AD42CA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79642F85-8F92-4E46-9416-6D8911AFF21C}">
      <dgm:prSet phldrT="[Text]"/>
      <dgm:spPr/>
      <dgm:t>
        <a:bodyPr/>
        <a:lstStyle/>
        <a:p>
          <a:r>
            <a:rPr lang="en-US" b="1" i="1"/>
            <a:t>Un-</a:t>
          </a:r>
          <a:r>
            <a:rPr lang="en-US" b="1"/>
            <a:t> + FAIR= another adjective meaning “not fair”</a:t>
          </a:r>
          <a:endParaRPr lang="en-US" b="1" dirty="0"/>
        </a:p>
      </dgm:t>
    </dgm:pt>
    <dgm:pt modelId="{DDBFDCFB-EBA9-490D-8A4B-942355057DE4}" type="parTrans" cxnId="{932A5439-AA46-4F78-BDB7-69089C02E430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5AA1732F-164D-45EC-836B-B85530E63263}" type="sibTrans" cxnId="{932A5439-AA46-4F78-BDB7-69089C02E430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76C6EB48-A46A-450E-A333-B62A7FCCCBA6}">
      <dgm:prSet phldrT="[Text]"/>
      <dgm:spPr/>
      <dgm:t>
        <a:bodyPr/>
        <a:lstStyle/>
        <a:p>
          <a:r>
            <a:rPr lang="en-US" b="1" i="1"/>
            <a:t>Un-</a:t>
          </a:r>
          <a:r>
            <a:rPr lang="en-US" b="1"/>
            <a:t> + SCIENTIFIC = another adjective meaning “not scientific”</a:t>
          </a:r>
          <a:endParaRPr lang="en-US" b="1" dirty="0"/>
        </a:p>
      </dgm:t>
    </dgm:pt>
    <dgm:pt modelId="{9E654B77-7FCD-4FB5-9AE6-B46D05A5CDC8}" type="parTrans" cxnId="{90377EC1-392F-4685-B709-113E36141D6C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CDB6A958-4D80-4B5D-8C84-EE0934F59633}" type="sibTrans" cxnId="{90377EC1-392F-4685-B709-113E36141D6C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D872C426-EFA7-4680-B239-5899392C524D}">
      <dgm:prSet phldrT="[Text]"/>
      <dgm:spPr/>
      <dgm:t>
        <a:bodyPr/>
        <a:lstStyle/>
        <a:p>
          <a:r>
            <a:rPr lang="en-US" b="1" i="1"/>
            <a:t>Un-</a:t>
          </a:r>
          <a:r>
            <a:rPr lang="en-US" b="1"/>
            <a:t> + SKILLED = another adjective meaning “not skilled”</a:t>
          </a:r>
          <a:endParaRPr lang="en-US" b="1" dirty="0"/>
        </a:p>
      </dgm:t>
    </dgm:pt>
    <dgm:pt modelId="{AA10E637-93AF-413B-BD31-455A5163AA39}" type="parTrans" cxnId="{97C854AF-C3D0-418D-9219-C6A4D8137C2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300AE612-AEDE-491B-B416-613D20F9016B}" type="sibTrans" cxnId="{97C854AF-C3D0-418D-9219-C6A4D8137C2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DCBC0952-852E-4F2B-86D5-A468BD0AB0C5}" type="pres">
      <dgm:prSet presAssocID="{46732322-1E0D-4108-8D12-7084AD5DA70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vi-VN"/>
        </a:p>
      </dgm:t>
    </dgm:pt>
    <dgm:pt modelId="{106693F9-EADD-4B63-8084-9F81C6F3D392}" type="pres">
      <dgm:prSet presAssocID="{46732322-1E0D-4108-8D12-7084AD5DA701}" presName="Name1" presStyleCnt="0"/>
      <dgm:spPr/>
    </dgm:pt>
    <dgm:pt modelId="{FDF90F63-F92D-46D8-AA51-4E2492C7A4CE}" type="pres">
      <dgm:prSet presAssocID="{46732322-1E0D-4108-8D12-7084AD5DA701}" presName="cycle" presStyleCnt="0"/>
      <dgm:spPr/>
    </dgm:pt>
    <dgm:pt modelId="{381DF7DD-038F-4503-9578-C76600C1FC5A}" type="pres">
      <dgm:prSet presAssocID="{46732322-1E0D-4108-8D12-7084AD5DA701}" presName="srcNode" presStyleLbl="node1" presStyleIdx="0" presStyleCnt="4"/>
      <dgm:spPr/>
    </dgm:pt>
    <dgm:pt modelId="{ACCC215C-72ED-4EC3-98CC-C85A74013A8E}" type="pres">
      <dgm:prSet presAssocID="{46732322-1E0D-4108-8D12-7084AD5DA701}" presName="conn" presStyleLbl="parChTrans1D2" presStyleIdx="0" presStyleCnt="1" custLinFactNeighborX="-37341" custLinFactNeighborY="-754"/>
      <dgm:spPr/>
      <dgm:t>
        <a:bodyPr/>
        <a:lstStyle/>
        <a:p>
          <a:endParaRPr lang="vi-VN"/>
        </a:p>
      </dgm:t>
    </dgm:pt>
    <dgm:pt modelId="{512857BE-B34F-494E-8C35-F24D22BDDA14}" type="pres">
      <dgm:prSet presAssocID="{46732322-1E0D-4108-8D12-7084AD5DA701}" presName="extraNode" presStyleLbl="node1" presStyleIdx="0" presStyleCnt="4"/>
      <dgm:spPr/>
    </dgm:pt>
    <dgm:pt modelId="{505CB1B7-A22D-49FB-BE7A-851EC8FB6A1D}" type="pres">
      <dgm:prSet presAssocID="{46732322-1E0D-4108-8D12-7084AD5DA701}" presName="dstNode" presStyleLbl="node1" presStyleIdx="0" presStyleCnt="4"/>
      <dgm:spPr/>
    </dgm:pt>
    <dgm:pt modelId="{C38CC11C-D65A-4E3B-B0BB-A468E3B6E470}" type="pres">
      <dgm:prSet presAssocID="{01E5FDAB-BF2A-468F-B9CE-A26D82872144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B6311879-CDEC-4507-A7C9-C736A777C4ED}" type="pres">
      <dgm:prSet presAssocID="{01E5FDAB-BF2A-468F-B9CE-A26D82872144}" presName="accent_1" presStyleCnt="0"/>
      <dgm:spPr/>
    </dgm:pt>
    <dgm:pt modelId="{6A193163-E001-476E-8069-0FCC2A56B366}" type="pres">
      <dgm:prSet presAssocID="{01E5FDAB-BF2A-468F-B9CE-A26D82872144}" presName="accentRepeatNode" presStyleLbl="solidFgAcc1" presStyleIdx="0" presStyleCnt="4" custScaleX="55955" custScaleY="55955"/>
      <dgm:spPr>
        <a:solidFill>
          <a:schemeClr val="bg1">
            <a:lumMod val="95000"/>
          </a:schemeClr>
        </a:solidFill>
      </dgm:spPr>
    </dgm:pt>
    <dgm:pt modelId="{09D629B0-1934-4EA2-9D84-562DDF6B42C0}" type="pres">
      <dgm:prSet presAssocID="{79642F85-8F92-4E46-9416-6D8911AFF21C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0EDF5F7D-39BE-46AB-9CFF-E61E2F33DA8F}" type="pres">
      <dgm:prSet presAssocID="{79642F85-8F92-4E46-9416-6D8911AFF21C}" presName="accent_2" presStyleCnt="0"/>
      <dgm:spPr/>
    </dgm:pt>
    <dgm:pt modelId="{903A3B17-B434-443A-A659-5750B981BAAD}" type="pres">
      <dgm:prSet presAssocID="{79642F85-8F92-4E46-9416-6D8911AFF21C}" presName="accentRepeatNode" presStyleLbl="solidFgAcc1" presStyleIdx="1" presStyleCnt="4" custScaleX="55955" custScaleY="55955"/>
      <dgm:spPr>
        <a:solidFill>
          <a:schemeClr val="bg1">
            <a:lumMod val="95000"/>
          </a:schemeClr>
        </a:solidFill>
      </dgm:spPr>
    </dgm:pt>
    <dgm:pt modelId="{AC75CB06-8C58-4564-AE86-CC344772E90B}" type="pres">
      <dgm:prSet presAssocID="{76C6EB48-A46A-450E-A333-B62A7FCCCBA6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501AC3B7-8F94-4A9E-A11B-9C585E41F866}" type="pres">
      <dgm:prSet presAssocID="{76C6EB48-A46A-450E-A333-B62A7FCCCBA6}" presName="accent_3" presStyleCnt="0"/>
      <dgm:spPr/>
    </dgm:pt>
    <dgm:pt modelId="{BCA25A2E-B756-4846-A94C-C0C3DE558946}" type="pres">
      <dgm:prSet presAssocID="{76C6EB48-A46A-450E-A333-B62A7FCCCBA6}" presName="accentRepeatNode" presStyleLbl="solidFgAcc1" presStyleIdx="2" presStyleCnt="4" custScaleX="55955" custScaleY="55955"/>
      <dgm:spPr>
        <a:solidFill>
          <a:schemeClr val="bg1">
            <a:lumMod val="95000"/>
          </a:schemeClr>
        </a:solidFill>
      </dgm:spPr>
    </dgm:pt>
    <dgm:pt modelId="{52915534-2038-4B6D-B9D8-76726ED1D97A}" type="pres">
      <dgm:prSet presAssocID="{D872C426-EFA7-4680-B239-5899392C524D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12AED465-0E97-4AC5-8A4D-1B8980AA4AB5}" type="pres">
      <dgm:prSet presAssocID="{D872C426-EFA7-4680-B239-5899392C524D}" presName="accent_4" presStyleCnt="0"/>
      <dgm:spPr/>
    </dgm:pt>
    <dgm:pt modelId="{354312FD-8403-476E-8DDC-6B244A8541E8}" type="pres">
      <dgm:prSet presAssocID="{D872C426-EFA7-4680-B239-5899392C524D}" presName="accentRepeatNode" presStyleLbl="solidFgAcc1" presStyleIdx="3" presStyleCnt="4" custScaleX="55955" custScaleY="55955"/>
      <dgm:spPr>
        <a:solidFill>
          <a:schemeClr val="bg1">
            <a:lumMod val="95000"/>
          </a:schemeClr>
        </a:solidFill>
      </dgm:spPr>
    </dgm:pt>
  </dgm:ptLst>
  <dgm:cxnLst>
    <dgm:cxn modelId="{52E39B67-7542-40B9-B9ED-5A05FEE6A316}" type="presOf" srcId="{37314362-3B60-49A2-8187-33A4B066B783}" destId="{ACCC215C-72ED-4EC3-98CC-C85A74013A8E}" srcOrd="0" destOrd="0" presId="urn:microsoft.com/office/officeart/2008/layout/VerticalCurvedList"/>
    <dgm:cxn modelId="{05481103-DA1D-4A2C-BB88-BBA86DD3033F}" type="presOf" srcId="{46732322-1E0D-4108-8D12-7084AD5DA701}" destId="{DCBC0952-852E-4F2B-86D5-A468BD0AB0C5}" srcOrd="0" destOrd="0" presId="urn:microsoft.com/office/officeart/2008/layout/VerticalCurvedList"/>
    <dgm:cxn modelId="{64E40ADF-2F32-44E3-B7C6-9D3CB1AD42CA}" srcId="{46732322-1E0D-4108-8D12-7084AD5DA701}" destId="{01E5FDAB-BF2A-468F-B9CE-A26D82872144}" srcOrd="0" destOrd="0" parTransId="{BA8B3D7B-33BE-4CF5-8CB4-C3C2A99B04D8}" sibTransId="{37314362-3B60-49A2-8187-33A4B066B783}"/>
    <dgm:cxn modelId="{97C854AF-C3D0-418D-9219-C6A4D8137C29}" srcId="{46732322-1E0D-4108-8D12-7084AD5DA701}" destId="{D872C426-EFA7-4680-B239-5899392C524D}" srcOrd="3" destOrd="0" parTransId="{AA10E637-93AF-413B-BD31-455A5163AA39}" sibTransId="{300AE612-AEDE-491B-B416-613D20F9016B}"/>
    <dgm:cxn modelId="{6314148E-F07D-42B7-963A-83CDCD429913}" type="presOf" srcId="{D872C426-EFA7-4680-B239-5899392C524D}" destId="{52915534-2038-4B6D-B9D8-76726ED1D97A}" srcOrd="0" destOrd="0" presId="urn:microsoft.com/office/officeart/2008/layout/VerticalCurvedList"/>
    <dgm:cxn modelId="{96904CD2-2F33-434B-80BC-C707E4169481}" type="presOf" srcId="{79642F85-8F92-4E46-9416-6D8911AFF21C}" destId="{09D629B0-1934-4EA2-9D84-562DDF6B42C0}" srcOrd="0" destOrd="0" presId="urn:microsoft.com/office/officeart/2008/layout/VerticalCurvedList"/>
    <dgm:cxn modelId="{667BFEB5-DAB8-4C06-8E49-E2A3CC6681E0}" type="presOf" srcId="{01E5FDAB-BF2A-468F-B9CE-A26D82872144}" destId="{C38CC11C-D65A-4E3B-B0BB-A468E3B6E470}" srcOrd="0" destOrd="0" presId="urn:microsoft.com/office/officeart/2008/layout/VerticalCurvedList"/>
    <dgm:cxn modelId="{8CCC743C-540E-4027-94C9-758E2D44677D}" type="presOf" srcId="{76C6EB48-A46A-450E-A333-B62A7FCCCBA6}" destId="{AC75CB06-8C58-4564-AE86-CC344772E90B}" srcOrd="0" destOrd="0" presId="urn:microsoft.com/office/officeart/2008/layout/VerticalCurvedList"/>
    <dgm:cxn modelId="{90377EC1-392F-4685-B709-113E36141D6C}" srcId="{46732322-1E0D-4108-8D12-7084AD5DA701}" destId="{76C6EB48-A46A-450E-A333-B62A7FCCCBA6}" srcOrd="2" destOrd="0" parTransId="{9E654B77-7FCD-4FB5-9AE6-B46D05A5CDC8}" sibTransId="{CDB6A958-4D80-4B5D-8C84-EE0934F59633}"/>
    <dgm:cxn modelId="{932A5439-AA46-4F78-BDB7-69089C02E430}" srcId="{46732322-1E0D-4108-8D12-7084AD5DA701}" destId="{79642F85-8F92-4E46-9416-6D8911AFF21C}" srcOrd="1" destOrd="0" parTransId="{DDBFDCFB-EBA9-490D-8A4B-942355057DE4}" sibTransId="{5AA1732F-164D-45EC-836B-B85530E63263}"/>
    <dgm:cxn modelId="{DBD73712-9744-46DF-80FE-A6D5ABB7F4BE}" type="presParOf" srcId="{DCBC0952-852E-4F2B-86D5-A468BD0AB0C5}" destId="{106693F9-EADD-4B63-8084-9F81C6F3D392}" srcOrd="0" destOrd="0" presId="urn:microsoft.com/office/officeart/2008/layout/VerticalCurvedList"/>
    <dgm:cxn modelId="{7713A0FC-2DD0-43BC-9DA9-C688A0213C29}" type="presParOf" srcId="{106693F9-EADD-4B63-8084-9F81C6F3D392}" destId="{FDF90F63-F92D-46D8-AA51-4E2492C7A4CE}" srcOrd="0" destOrd="0" presId="urn:microsoft.com/office/officeart/2008/layout/VerticalCurvedList"/>
    <dgm:cxn modelId="{9F9844AB-2943-4BB6-A2ED-E30521E04A4E}" type="presParOf" srcId="{FDF90F63-F92D-46D8-AA51-4E2492C7A4CE}" destId="{381DF7DD-038F-4503-9578-C76600C1FC5A}" srcOrd="0" destOrd="0" presId="urn:microsoft.com/office/officeart/2008/layout/VerticalCurvedList"/>
    <dgm:cxn modelId="{200E3E7A-81B1-4B7B-A2C1-5F78327DFAEA}" type="presParOf" srcId="{FDF90F63-F92D-46D8-AA51-4E2492C7A4CE}" destId="{ACCC215C-72ED-4EC3-98CC-C85A74013A8E}" srcOrd="1" destOrd="0" presId="urn:microsoft.com/office/officeart/2008/layout/VerticalCurvedList"/>
    <dgm:cxn modelId="{3DBF7761-4A77-4CA1-AA91-C1262A9BFDC0}" type="presParOf" srcId="{FDF90F63-F92D-46D8-AA51-4E2492C7A4CE}" destId="{512857BE-B34F-494E-8C35-F24D22BDDA14}" srcOrd="2" destOrd="0" presId="urn:microsoft.com/office/officeart/2008/layout/VerticalCurvedList"/>
    <dgm:cxn modelId="{3F59F509-33B5-4224-BEB9-E5931461926B}" type="presParOf" srcId="{FDF90F63-F92D-46D8-AA51-4E2492C7A4CE}" destId="{505CB1B7-A22D-49FB-BE7A-851EC8FB6A1D}" srcOrd="3" destOrd="0" presId="urn:microsoft.com/office/officeart/2008/layout/VerticalCurvedList"/>
    <dgm:cxn modelId="{CD600A00-32D2-452F-8928-2E3DE8D5775E}" type="presParOf" srcId="{106693F9-EADD-4B63-8084-9F81C6F3D392}" destId="{C38CC11C-D65A-4E3B-B0BB-A468E3B6E470}" srcOrd="1" destOrd="0" presId="urn:microsoft.com/office/officeart/2008/layout/VerticalCurvedList"/>
    <dgm:cxn modelId="{038E0FDD-0ACB-4095-B811-0C7F8C4B8BAA}" type="presParOf" srcId="{106693F9-EADD-4B63-8084-9F81C6F3D392}" destId="{B6311879-CDEC-4507-A7C9-C736A777C4ED}" srcOrd="2" destOrd="0" presId="urn:microsoft.com/office/officeart/2008/layout/VerticalCurvedList"/>
    <dgm:cxn modelId="{4743C481-855E-4491-8F08-7D1031638820}" type="presParOf" srcId="{B6311879-CDEC-4507-A7C9-C736A777C4ED}" destId="{6A193163-E001-476E-8069-0FCC2A56B366}" srcOrd="0" destOrd="0" presId="urn:microsoft.com/office/officeart/2008/layout/VerticalCurvedList"/>
    <dgm:cxn modelId="{3782F300-0B75-43B4-8BCE-149FDE046DCD}" type="presParOf" srcId="{106693F9-EADD-4B63-8084-9F81C6F3D392}" destId="{09D629B0-1934-4EA2-9D84-562DDF6B42C0}" srcOrd="3" destOrd="0" presId="urn:microsoft.com/office/officeart/2008/layout/VerticalCurvedList"/>
    <dgm:cxn modelId="{B5F1B51B-58A9-4F72-BE2A-7CE580F24CD5}" type="presParOf" srcId="{106693F9-EADD-4B63-8084-9F81C6F3D392}" destId="{0EDF5F7D-39BE-46AB-9CFF-E61E2F33DA8F}" srcOrd="4" destOrd="0" presId="urn:microsoft.com/office/officeart/2008/layout/VerticalCurvedList"/>
    <dgm:cxn modelId="{8D12B135-FF51-4015-A084-B8C622148649}" type="presParOf" srcId="{0EDF5F7D-39BE-46AB-9CFF-E61E2F33DA8F}" destId="{903A3B17-B434-443A-A659-5750B981BAAD}" srcOrd="0" destOrd="0" presId="urn:microsoft.com/office/officeart/2008/layout/VerticalCurvedList"/>
    <dgm:cxn modelId="{709A92BC-9992-4D11-AD03-5DD0B16486C1}" type="presParOf" srcId="{106693F9-EADD-4B63-8084-9F81C6F3D392}" destId="{AC75CB06-8C58-4564-AE86-CC344772E90B}" srcOrd="5" destOrd="0" presId="urn:microsoft.com/office/officeart/2008/layout/VerticalCurvedList"/>
    <dgm:cxn modelId="{DAE00EFE-D361-4FD3-A7CB-AE8C0CA6A6F7}" type="presParOf" srcId="{106693F9-EADD-4B63-8084-9F81C6F3D392}" destId="{501AC3B7-8F94-4A9E-A11B-9C585E41F866}" srcOrd="6" destOrd="0" presId="urn:microsoft.com/office/officeart/2008/layout/VerticalCurvedList"/>
    <dgm:cxn modelId="{F244F7E0-849C-4752-B94A-7792AC4E6B92}" type="presParOf" srcId="{501AC3B7-8F94-4A9E-A11B-9C585E41F866}" destId="{BCA25A2E-B756-4846-A94C-C0C3DE558946}" srcOrd="0" destOrd="0" presId="urn:microsoft.com/office/officeart/2008/layout/VerticalCurvedList"/>
    <dgm:cxn modelId="{30D332BB-15F3-4B9A-9FD3-0D32EA0995BD}" type="presParOf" srcId="{106693F9-EADD-4B63-8084-9F81C6F3D392}" destId="{52915534-2038-4B6D-B9D8-76726ED1D97A}" srcOrd="7" destOrd="0" presId="urn:microsoft.com/office/officeart/2008/layout/VerticalCurvedList"/>
    <dgm:cxn modelId="{E1354087-44BB-40B6-B33A-9EFC9BD695A7}" type="presParOf" srcId="{106693F9-EADD-4B63-8084-9F81C6F3D392}" destId="{12AED465-0E97-4AC5-8A4D-1B8980AA4AB5}" srcOrd="8" destOrd="0" presId="urn:microsoft.com/office/officeart/2008/layout/VerticalCurvedList"/>
    <dgm:cxn modelId="{EDD9240D-E1BA-4244-915D-E00A2AF6A46A}" type="presParOf" srcId="{12AED465-0E97-4AC5-8A4D-1B8980AA4AB5}" destId="{354312FD-8403-476E-8DDC-6B244A8541E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E3BF996-F1BA-48B6-98AE-5BD1774BD9FB}" type="doc">
      <dgm:prSet loTypeId="urn:microsoft.com/office/officeart/2005/8/layout/equation1" loCatId="process" qsTypeId="urn:microsoft.com/office/officeart/2005/8/quickstyle/3d3" qsCatId="3D" csTypeId="urn:microsoft.com/office/officeart/2005/8/colors/colorful4" csCatId="colorful" phldr="1"/>
      <dgm:spPr/>
    </dgm:pt>
    <dgm:pt modelId="{2A4A981C-8DB2-4C57-98AF-61D3A667F7F0}">
      <dgm:prSet phldrT="[Text]" custT="1"/>
      <dgm:spPr/>
      <dgm:t>
        <a:bodyPr/>
        <a:lstStyle/>
        <a:p>
          <a:r>
            <a:rPr lang="en-US" sz="4000" b="1" dirty="0"/>
            <a:t>STEM</a:t>
          </a:r>
        </a:p>
      </dgm:t>
    </dgm:pt>
    <dgm:pt modelId="{A82EE27B-B076-46D1-B6C4-3B0B2A175CAD}" type="parTrans" cxnId="{4812143B-FDE3-4058-8074-8E38B889928C}">
      <dgm:prSet/>
      <dgm:spPr/>
      <dgm:t>
        <a:bodyPr/>
        <a:lstStyle/>
        <a:p>
          <a:endParaRPr lang="en-US" sz="2800" b="1">
            <a:solidFill>
              <a:schemeClr val="tx1"/>
            </a:solidFill>
          </a:endParaRPr>
        </a:p>
      </dgm:t>
    </dgm:pt>
    <dgm:pt modelId="{16756EEB-1437-436C-A439-F4D0024C217F}" type="sibTrans" cxnId="{4812143B-FDE3-4058-8074-8E38B889928C}">
      <dgm:prSet custT="1"/>
      <dgm:spPr/>
      <dgm:t>
        <a:bodyPr/>
        <a:lstStyle/>
        <a:p>
          <a:endParaRPr lang="en-US" sz="2400" b="1">
            <a:solidFill>
              <a:schemeClr val="tx1"/>
            </a:solidFill>
          </a:endParaRPr>
        </a:p>
      </dgm:t>
    </dgm:pt>
    <dgm:pt modelId="{D32DE764-B01F-4ABD-8A38-8FAD0D12B36D}">
      <dgm:prSet phldrT="[Text]" custT="1"/>
      <dgm:spPr/>
      <dgm:t>
        <a:bodyPr/>
        <a:lstStyle/>
        <a:p>
          <a:r>
            <a:rPr lang="en-US" sz="2400" b="1" dirty="0"/>
            <a:t>Inflectional </a:t>
          </a:r>
          <a:r>
            <a:rPr lang="en-US" sz="2800" b="1" dirty="0"/>
            <a:t>SUFFIXES</a:t>
          </a:r>
          <a:endParaRPr lang="en-US" sz="2400" b="1" dirty="0"/>
        </a:p>
      </dgm:t>
    </dgm:pt>
    <dgm:pt modelId="{C27D2D20-D04D-4313-B77E-F10783FB5AF9}" type="parTrans" cxnId="{AF001FDC-01AD-4607-A96F-F3A22BEFCE6F}">
      <dgm:prSet/>
      <dgm:spPr/>
      <dgm:t>
        <a:bodyPr/>
        <a:lstStyle/>
        <a:p>
          <a:endParaRPr lang="en-US" sz="2800" b="1">
            <a:solidFill>
              <a:schemeClr val="tx1"/>
            </a:solidFill>
          </a:endParaRPr>
        </a:p>
      </dgm:t>
    </dgm:pt>
    <dgm:pt modelId="{2281A1BD-6DE2-4E66-B08A-546BCB6F6C9D}" type="sibTrans" cxnId="{AF001FDC-01AD-4607-A96F-F3A22BEFCE6F}">
      <dgm:prSet custT="1"/>
      <dgm:spPr/>
      <dgm:t>
        <a:bodyPr/>
        <a:lstStyle/>
        <a:p>
          <a:endParaRPr lang="en-US" sz="2400" b="1">
            <a:solidFill>
              <a:schemeClr val="tx1"/>
            </a:solidFill>
          </a:endParaRPr>
        </a:p>
      </dgm:t>
    </dgm:pt>
    <dgm:pt modelId="{96F46084-62DE-4EDC-8482-3CDC5CCEDF99}">
      <dgm:prSet phldrT="[Text]" custT="1"/>
      <dgm:spPr/>
      <dgm:t>
        <a:bodyPr/>
        <a:lstStyle/>
        <a:p>
          <a:r>
            <a:rPr lang="en-US" sz="2400" b="1" u="sng" dirty="0"/>
            <a:t>Inflected </a:t>
          </a:r>
          <a:r>
            <a:rPr lang="en-US" sz="2400" b="1" dirty="0"/>
            <a:t>forms of </a:t>
          </a:r>
          <a:r>
            <a:rPr lang="en-US" sz="2400" b="1" u="sng" dirty="0"/>
            <a:t>one and the same </a:t>
          </a:r>
          <a:r>
            <a:rPr lang="en-US" sz="2400" b="1" dirty="0"/>
            <a:t>word</a:t>
          </a:r>
        </a:p>
      </dgm:t>
    </dgm:pt>
    <dgm:pt modelId="{1131D376-9275-4FCC-BE53-24BF79A24C05}" type="parTrans" cxnId="{F109ABFD-C33C-4D96-B470-FBFA92517C42}">
      <dgm:prSet/>
      <dgm:spPr/>
      <dgm:t>
        <a:bodyPr/>
        <a:lstStyle/>
        <a:p>
          <a:endParaRPr lang="en-US" sz="2800" b="1">
            <a:solidFill>
              <a:schemeClr val="tx1"/>
            </a:solidFill>
          </a:endParaRPr>
        </a:p>
      </dgm:t>
    </dgm:pt>
    <dgm:pt modelId="{54FB1BCF-8B3A-48A2-ADF1-311766246E4C}" type="sibTrans" cxnId="{F109ABFD-C33C-4D96-B470-FBFA92517C42}">
      <dgm:prSet/>
      <dgm:spPr/>
      <dgm:t>
        <a:bodyPr/>
        <a:lstStyle/>
        <a:p>
          <a:endParaRPr lang="en-US" sz="2800" b="1">
            <a:solidFill>
              <a:schemeClr val="tx1"/>
            </a:solidFill>
          </a:endParaRPr>
        </a:p>
      </dgm:t>
    </dgm:pt>
    <dgm:pt modelId="{F0802426-A6C3-441A-A9CC-08EDDF42DE43}" type="pres">
      <dgm:prSet presAssocID="{0E3BF996-F1BA-48B6-98AE-5BD1774BD9FB}" presName="linearFlow" presStyleCnt="0">
        <dgm:presLayoutVars>
          <dgm:dir/>
          <dgm:resizeHandles val="exact"/>
        </dgm:presLayoutVars>
      </dgm:prSet>
      <dgm:spPr/>
    </dgm:pt>
    <dgm:pt modelId="{ED489E11-1218-4F02-88DE-E8743AC48BED}" type="pres">
      <dgm:prSet presAssocID="{2A4A981C-8DB2-4C57-98AF-61D3A667F7F0}" presName="node" presStyleLbl="node1" presStyleIdx="0" presStyleCnt="3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vi-VN"/>
        </a:p>
      </dgm:t>
    </dgm:pt>
    <dgm:pt modelId="{24CC49D0-0E86-4CE6-94AE-51B0367BE8AB}" type="pres">
      <dgm:prSet presAssocID="{16756EEB-1437-436C-A439-F4D0024C217F}" presName="spacerL" presStyleCnt="0"/>
      <dgm:spPr/>
    </dgm:pt>
    <dgm:pt modelId="{0ACAE155-8464-4EE5-8ED8-E3045D72B306}" type="pres">
      <dgm:prSet presAssocID="{16756EEB-1437-436C-A439-F4D0024C217F}" presName="sibTrans" presStyleLbl="sibTrans2D1" presStyleIdx="0" presStyleCnt="2"/>
      <dgm:spPr/>
      <dgm:t>
        <a:bodyPr/>
        <a:lstStyle/>
        <a:p>
          <a:endParaRPr lang="vi-VN"/>
        </a:p>
      </dgm:t>
    </dgm:pt>
    <dgm:pt modelId="{EB33DDF5-7599-438D-9735-80F4CEFA5B11}" type="pres">
      <dgm:prSet presAssocID="{16756EEB-1437-436C-A439-F4D0024C217F}" presName="spacerR" presStyleCnt="0"/>
      <dgm:spPr/>
    </dgm:pt>
    <dgm:pt modelId="{1854CA00-BD1D-4D76-96F6-40DF6D0D6DD5}" type="pres">
      <dgm:prSet presAssocID="{D32DE764-B01F-4ABD-8A38-8FAD0D12B36D}" presName="node" presStyleLbl="node1" presStyleIdx="1" presStyleCnt="3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vi-VN"/>
        </a:p>
      </dgm:t>
    </dgm:pt>
    <dgm:pt modelId="{79EB6BC2-2D2A-4829-9B87-A766B3783A16}" type="pres">
      <dgm:prSet presAssocID="{2281A1BD-6DE2-4E66-B08A-546BCB6F6C9D}" presName="spacerL" presStyleCnt="0"/>
      <dgm:spPr/>
    </dgm:pt>
    <dgm:pt modelId="{C1FAA251-FC09-4EBB-BF60-2099493BF2AE}" type="pres">
      <dgm:prSet presAssocID="{2281A1BD-6DE2-4E66-B08A-546BCB6F6C9D}" presName="sibTrans" presStyleLbl="sibTrans2D1" presStyleIdx="1" presStyleCnt="2"/>
      <dgm:spPr/>
      <dgm:t>
        <a:bodyPr/>
        <a:lstStyle/>
        <a:p>
          <a:endParaRPr lang="vi-VN"/>
        </a:p>
      </dgm:t>
    </dgm:pt>
    <dgm:pt modelId="{3696F0EE-F204-475B-A456-0B2F1220C43A}" type="pres">
      <dgm:prSet presAssocID="{2281A1BD-6DE2-4E66-B08A-546BCB6F6C9D}" presName="spacerR" presStyleCnt="0"/>
      <dgm:spPr/>
    </dgm:pt>
    <dgm:pt modelId="{58105048-358D-4E6F-96A8-2FD7E2341615}" type="pres">
      <dgm:prSet presAssocID="{96F46084-62DE-4EDC-8482-3CDC5CCEDF99}" presName="node" presStyleLbl="node1" presStyleIdx="2" presStyleCnt="3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vi-VN"/>
        </a:p>
      </dgm:t>
    </dgm:pt>
  </dgm:ptLst>
  <dgm:cxnLst>
    <dgm:cxn modelId="{1F9A283D-59E9-47E0-8391-1E826040FDEB}" type="presOf" srcId="{96F46084-62DE-4EDC-8482-3CDC5CCEDF99}" destId="{58105048-358D-4E6F-96A8-2FD7E2341615}" srcOrd="0" destOrd="0" presId="urn:microsoft.com/office/officeart/2005/8/layout/equation1"/>
    <dgm:cxn modelId="{AF001FDC-01AD-4607-A96F-F3A22BEFCE6F}" srcId="{0E3BF996-F1BA-48B6-98AE-5BD1774BD9FB}" destId="{D32DE764-B01F-4ABD-8A38-8FAD0D12B36D}" srcOrd="1" destOrd="0" parTransId="{C27D2D20-D04D-4313-B77E-F10783FB5AF9}" sibTransId="{2281A1BD-6DE2-4E66-B08A-546BCB6F6C9D}"/>
    <dgm:cxn modelId="{47EC2689-A6A9-4F62-A689-3781748A9AD7}" type="presOf" srcId="{2281A1BD-6DE2-4E66-B08A-546BCB6F6C9D}" destId="{C1FAA251-FC09-4EBB-BF60-2099493BF2AE}" srcOrd="0" destOrd="0" presId="urn:microsoft.com/office/officeart/2005/8/layout/equation1"/>
    <dgm:cxn modelId="{D5D97835-F15D-416C-BDF0-F1425EC93E17}" type="presOf" srcId="{16756EEB-1437-436C-A439-F4D0024C217F}" destId="{0ACAE155-8464-4EE5-8ED8-E3045D72B306}" srcOrd="0" destOrd="0" presId="urn:microsoft.com/office/officeart/2005/8/layout/equation1"/>
    <dgm:cxn modelId="{02A2F02F-ED72-49C1-9703-496B2F33B7E8}" type="presOf" srcId="{D32DE764-B01F-4ABD-8A38-8FAD0D12B36D}" destId="{1854CA00-BD1D-4D76-96F6-40DF6D0D6DD5}" srcOrd="0" destOrd="0" presId="urn:microsoft.com/office/officeart/2005/8/layout/equation1"/>
    <dgm:cxn modelId="{4812143B-FDE3-4058-8074-8E38B889928C}" srcId="{0E3BF996-F1BA-48B6-98AE-5BD1774BD9FB}" destId="{2A4A981C-8DB2-4C57-98AF-61D3A667F7F0}" srcOrd="0" destOrd="0" parTransId="{A82EE27B-B076-46D1-B6C4-3B0B2A175CAD}" sibTransId="{16756EEB-1437-436C-A439-F4D0024C217F}"/>
    <dgm:cxn modelId="{FE4BDCBD-CF5D-4BBD-AD2D-955987F23E3F}" type="presOf" srcId="{0E3BF996-F1BA-48B6-98AE-5BD1774BD9FB}" destId="{F0802426-A6C3-441A-A9CC-08EDDF42DE43}" srcOrd="0" destOrd="0" presId="urn:microsoft.com/office/officeart/2005/8/layout/equation1"/>
    <dgm:cxn modelId="{F109ABFD-C33C-4D96-B470-FBFA92517C42}" srcId="{0E3BF996-F1BA-48B6-98AE-5BD1774BD9FB}" destId="{96F46084-62DE-4EDC-8482-3CDC5CCEDF99}" srcOrd="2" destOrd="0" parTransId="{1131D376-9275-4FCC-BE53-24BF79A24C05}" sibTransId="{54FB1BCF-8B3A-48A2-ADF1-311766246E4C}"/>
    <dgm:cxn modelId="{1F7FF15C-6573-45F5-B20D-0A72B111DB2B}" type="presOf" srcId="{2A4A981C-8DB2-4C57-98AF-61D3A667F7F0}" destId="{ED489E11-1218-4F02-88DE-E8743AC48BED}" srcOrd="0" destOrd="0" presId="urn:microsoft.com/office/officeart/2005/8/layout/equation1"/>
    <dgm:cxn modelId="{84E63A3C-AFF9-4E5F-BB6E-711EDED786DD}" type="presParOf" srcId="{F0802426-A6C3-441A-A9CC-08EDDF42DE43}" destId="{ED489E11-1218-4F02-88DE-E8743AC48BED}" srcOrd="0" destOrd="0" presId="urn:microsoft.com/office/officeart/2005/8/layout/equation1"/>
    <dgm:cxn modelId="{3B1398C7-285F-40E0-A11A-A939760DE886}" type="presParOf" srcId="{F0802426-A6C3-441A-A9CC-08EDDF42DE43}" destId="{24CC49D0-0E86-4CE6-94AE-51B0367BE8AB}" srcOrd="1" destOrd="0" presId="urn:microsoft.com/office/officeart/2005/8/layout/equation1"/>
    <dgm:cxn modelId="{7391C776-3607-4E39-B66A-0876075BF893}" type="presParOf" srcId="{F0802426-A6C3-441A-A9CC-08EDDF42DE43}" destId="{0ACAE155-8464-4EE5-8ED8-E3045D72B306}" srcOrd="2" destOrd="0" presId="urn:microsoft.com/office/officeart/2005/8/layout/equation1"/>
    <dgm:cxn modelId="{FFD68422-A1FC-4339-AC39-0508C427003E}" type="presParOf" srcId="{F0802426-A6C3-441A-A9CC-08EDDF42DE43}" destId="{EB33DDF5-7599-438D-9735-80F4CEFA5B11}" srcOrd="3" destOrd="0" presId="urn:microsoft.com/office/officeart/2005/8/layout/equation1"/>
    <dgm:cxn modelId="{EA81391B-307C-4D9B-9185-416949579D9B}" type="presParOf" srcId="{F0802426-A6C3-441A-A9CC-08EDDF42DE43}" destId="{1854CA00-BD1D-4D76-96F6-40DF6D0D6DD5}" srcOrd="4" destOrd="0" presId="urn:microsoft.com/office/officeart/2005/8/layout/equation1"/>
    <dgm:cxn modelId="{7000FA11-D97E-47A6-A1D7-C9FDB146B241}" type="presParOf" srcId="{F0802426-A6C3-441A-A9CC-08EDDF42DE43}" destId="{79EB6BC2-2D2A-4829-9B87-A766B3783A16}" srcOrd="5" destOrd="0" presId="urn:microsoft.com/office/officeart/2005/8/layout/equation1"/>
    <dgm:cxn modelId="{EF92C48C-47AD-4007-A20A-5C0FAB00771F}" type="presParOf" srcId="{F0802426-A6C3-441A-A9CC-08EDDF42DE43}" destId="{C1FAA251-FC09-4EBB-BF60-2099493BF2AE}" srcOrd="6" destOrd="0" presId="urn:microsoft.com/office/officeart/2005/8/layout/equation1"/>
    <dgm:cxn modelId="{120B5CD3-9D03-4B7F-B487-C231F197042C}" type="presParOf" srcId="{F0802426-A6C3-441A-A9CC-08EDDF42DE43}" destId="{3696F0EE-F204-475B-A456-0B2F1220C43A}" srcOrd="7" destOrd="0" presId="urn:microsoft.com/office/officeart/2005/8/layout/equation1"/>
    <dgm:cxn modelId="{4A5F3118-9C85-4A07-A3F6-DA5D01662AD7}" type="presParOf" srcId="{F0802426-A6C3-441A-A9CC-08EDDF42DE43}" destId="{58105048-358D-4E6F-96A8-2FD7E2341615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C0B80-2244-4D66-B2A0-68D7FCAD94C4}" type="datetimeFigureOut">
              <a:rPr lang="en-US" smtClean="0"/>
              <a:pPr/>
              <a:t>9/30/2019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FFDE55-E53A-4BA7-A56A-4C68FB9400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735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2"/>
          <p:cNvSpPr>
            <a:spLocks noChangeArrowheads="1"/>
          </p:cNvSpPr>
          <p:nvPr userDrawn="1"/>
        </p:nvSpPr>
        <p:spPr bwMode="ltGray">
          <a:xfrm>
            <a:off x="0" y="0"/>
            <a:ext cx="9144000" cy="2890838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1"/>
              </a:gs>
            </a:gsLst>
            <a:lin ang="108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4000" b="1">
              <a:solidFill>
                <a:srgbClr val="63171B"/>
              </a:solidFill>
            </a:endParaRPr>
          </a:p>
        </p:txBody>
      </p:sp>
      <p:pic>
        <p:nvPicPr>
          <p:cNvPr id="96" name="Picture 10" descr="autumn_bg"/>
          <p:cNvPicPr>
            <a:picLocks noChangeAspect="1" noChangeArrowheads="1"/>
          </p:cNvPicPr>
          <p:nvPr userDrawn="1"/>
        </p:nvPicPr>
        <p:blipFill>
          <a:blip r:embed="rId2" cstate="print"/>
          <a:srcRect t="18376" r="200"/>
          <a:stretch>
            <a:fillRect/>
          </a:stretch>
        </p:blipFill>
        <p:spPr bwMode="auto">
          <a:xfrm flipH="1">
            <a:off x="0" y="625475"/>
            <a:ext cx="9144000" cy="6232525"/>
          </a:xfrm>
          <a:prstGeom prst="rect">
            <a:avLst/>
          </a:prstGeom>
          <a:noFill/>
        </p:spPr>
      </p:pic>
      <p:pic>
        <p:nvPicPr>
          <p:cNvPr id="89" name="Picture 3" descr="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0" y="0"/>
            <a:ext cx="9144000" cy="5746215"/>
          </a:xfrm>
          <a:prstGeom prst="rect">
            <a:avLst/>
          </a:prstGeom>
          <a:noFill/>
        </p:spPr>
      </p:pic>
      <p:grpSp>
        <p:nvGrpSpPr>
          <p:cNvPr id="92" name="Group 15"/>
          <p:cNvGrpSpPr>
            <a:grpSpLocks/>
          </p:cNvGrpSpPr>
          <p:nvPr userDrawn="1"/>
        </p:nvGrpSpPr>
        <p:grpSpPr bwMode="auto">
          <a:xfrm>
            <a:off x="1" y="723900"/>
            <a:ext cx="3581399" cy="2819400"/>
            <a:chOff x="2171" y="3442"/>
            <a:chExt cx="695" cy="607"/>
          </a:xfrm>
        </p:grpSpPr>
        <p:pic>
          <p:nvPicPr>
            <p:cNvPr id="93" name="Picture 16" descr="haba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4184761">
              <a:off x="2449" y="3583"/>
              <a:ext cx="557" cy="276"/>
            </a:xfrm>
            <a:prstGeom prst="rect">
              <a:avLst/>
            </a:prstGeom>
            <a:noFill/>
          </p:spPr>
        </p:pic>
        <p:pic>
          <p:nvPicPr>
            <p:cNvPr id="94" name="Picture 17" descr="haba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71" y="3735"/>
              <a:ext cx="599" cy="314"/>
            </a:xfrm>
            <a:prstGeom prst="rect">
              <a:avLst/>
            </a:prstGeom>
            <a:noFill/>
          </p:spPr>
        </p:pic>
      </p:grpSp>
      <p:pic>
        <p:nvPicPr>
          <p:cNvPr id="95" name="Picture 21" descr="haba5"/>
          <p:cNvPicPr>
            <a:picLocks noChangeAspect="1" noChangeArrowheads="1"/>
          </p:cNvPicPr>
          <p:nvPr userDrawn="1"/>
        </p:nvPicPr>
        <p:blipFill>
          <a:blip r:embed="rId6" cstate="print"/>
          <a:srcRect l="4482" t="7396" r="-1764" b="29523"/>
          <a:stretch>
            <a:fillRect/>
          </a:stretch>
        </p:blipFill>
        <p:spPr bwMode="auto">
          <a:xfrm>
            <a:off x="5600700" y="4095796"/>
            <a:ext cx="3543300" cy="2762204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55648" y="6400800"/>
            <a:ext cx="2133600" cy="365125"/>
          </a:xfrm>
        </p:spPr>
        <p:txBody>
          <a:bodyPr/>
          <a:lstStyle/>
          <a:p>
            <a:fld id="{423CA250-922A-4940-81EA-791F3410D0BC}" type="datetimeFigureOut">
              <a:rPr lang="en-US" smtClean="0"/>
              <a:pPr/>
              <a:t>9/30/2019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40080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31152" y="6400800"/>
            <a:ext cx="2133600" cy="365125"/>
          </a:xfrm>
        </p:spPr>
        <p:txBody>
          <a:bodyPr/>
          <a:lstStyle/>
          <a:p>
            <a:fld id="{6AAB01B2-0B9C-4BF9-9002-74F2771783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1" name="Oval 14"/>
          <p:cNvSpPr>
            <a:spLocks noChangeArrowheads="1"/>
          </p:cNvSpPr>
          <p:nvPr userDrawn="1"/>
        </p:nvSpPr>
        <p:spPr bwMode="gray">
          <a:xfrm>
            <a:off x="7681913" y="4195763"/>
            <a:ext cx="461962" cy="500062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4000" b="1">
              <a:solidFill>
                <a:srgbClr val="63171B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838200" y="3352800"/>
            <a:ext cx="7504176" cy="147218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17400000"/>
              </a:lightRig>
            </a:scene3d>
            <a:sp3d extrusionH="57150" contourW="6350" prstMaterial="metal">
              <a:bevelT w="127000" h="38100" prst="coolSlan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n-US" sz="4000" b="1" cap="all" spc="0">
                <a:ln w="0"/>
                <a:gradFill flip="none">
                  <a:gsLst>
                    <a:gs pos="0">
                      <a:schemeClr val="accent5">
                        <a:lumMod val="75000"/>
                      </a:schemeClr>
                    </a:gs>
                    <a:gs pos="49000">
                      <a:schemeClr val="accent5"/>
                    </a:gs>
                    <a:gs pos="50000">
                      <a:schemeClr val="accent6">
                        <a:lumMod val="75000"/>
                      </a:schemeClr>
                    </a:gs>
                    <a:gs pos="92000">
                      <a:schemeClr val="accent6">
                        <a:lumMod val="50000"/>
                      </a:schemeClr>
                    </a:gs>
                    <a:gs pos="100000">
                      <a:srgbClr val="060602"/>
                    </a:gs>
                  </a:gsLst>
                  <a:lin ang="5400000"/>
                </a:gradFill>
                <a:effectLst>
                  <a:reflection blurRad="6350" stA="50000" endA="300" endPos="50000" dist="29997" dir="5400000" sy="-100000" algn="bl" rotWithShape="0"/>
                </a:effectLst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1641348" y="4876800"/>
            <a:ext cx="5897880" cy="960120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rgbClr val="06060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1600200"/>
            <a:ext cx="7616952" cy="4525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400800"/>
            <a:ext cx="2133600" cy="365125"/>
          </a:xfrm>
        </p:spPr>
        <p:txBody>
          <a:bodyPr/>
          <a:lstStyle/>
          <a:p>
            <a:fld id="{423CA250-922A-4940-81EA-791F3410D0BC}" type="datetimeFigureOut">
              <a:rPr lang="en-US" smtClean="0"/>
              <a:pPr/>
              <a:t>9/30/2019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1152" y="640080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5352" y="6400800"/>
            <a:ext cx="2133600" cy="365125"/>
          </a:xfrm>
        </p:spPr>
        <p:txBody>
          <a:bodyPr/>
          <a:lstStyle/>
          <a:p>
            <a:fld id="{6AAB01B2-0B9C-4BF9-9002-74F277178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472" y="457200"/>
            <a:ext cx="6291072" cy="5468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1" name="Group 10"/>
          <p:cNvGrpSpPr/>
          <p:nvPr/>
        </p:nvGrpSpPr>
        <p:grpSpPr bwMode="invGray">
          <a:xfrm rot="5400000">
            <a:off x="7962938" y="5539777"/>
            <a:ext cx="356616" cy="2005509"/>
            <a:chOff x="702662" y="-3778"/>
            <a:chExt cx="340408" cy="1581912"/>
          </a:xfrm>
        </p:grpSpPr>
        <p:cxnSp>
          <p:nvCxnSpPr>
            <p:cNvPr id="12" name="Straight Connector 11"/>
            <p:cNvCxnSpPr/>
            <p:nvPr userDrawn="1"/>
          </p:nvCxnSpPr>
          <p:spPr bwMode="invGray">
            <a:xfrm rot="5400000">
              <a:off x="-87500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 bwMode="invGray">
            <a:xfrm rot="5400000">
              <a:off x="251320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 userDrawn="1"/>
          </p:nvCxnSpPr>
          <p:spPr bwMode="invGray">
            <a:xfrm rot="5400000">
              <a:off x="-49256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 bwMode="invGray">
            <a:xfrm rot="5400000">
              <a:off x="-11011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 bwMode="invGray">
            <a:xfrm rot="5400000">
              <a:off x="27235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 userDrawn="1"/>
          </p:nvCxnSpPr>
          <p:spPr bwMode="invGray">
            <a:xfrm rot="5400000">
              <a:off x="65479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 userDrawn="1"/>
          </p:nvCxnSpPr>
          <p:spPr bwMode="invGray">
            <a:xfrm rot="5400000">
              <a:off x="103724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 userDrawn="1"/>
          </p:nvCxnSpPr>
          <p:spPr bwMode="invGray">
            <a:xfrm rot="5400000">
              <a:off x="141968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 userDrawn="1"/>
          </p:nvCxnSpPr>
          <p:spPr bwMode="invGray">
            <a:xfrm rot="5400000">
              <a:off x="180214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 userDrawn="1"/>
          </p:nvCxnSpPr>
          <p:spPr bwMode="invGray">
            <a:xfrm rot="5400000">
              <a:off x="218458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 bwMode="invGray">
          <a:xfrm rot="5400000">
            <a:off x="3392340" y="2596980"/>
            <a:ext cx="356616" cy="7141296"/>
            <a:chOff x="702662" y="-3778"/>
            <a:chExt cx="340408" cy="1581912"/>
          </a:xfrm>
        </p:grpSpPr>
        <p:cxnSp>
          <p:nvCxnSpPr>
            <p:cNvPr id="23" name="Straight Connector 22"/>
            <p:cNvCxnSpPr/>
            <p:nvPr userDrawn="1"/>
          </p:nvCxnSpPr>
          <p:spPr bwMode="invGray">
            <a:xfrm rot="5400000">
              <a:off x="-87500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 userDrawn="1"/>
          </p:nvCxnSpPr>
          <p:spPr bwMode="invGray">
            <a:xfrm rot="5400000">
              <a:off x="251320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 userDrawn="1"/>
          </p:nvCxnSpPr>
          <p:spPr bwMode="invGray">
            <a:xfrm rot="5400000">
              <a:off x="-49256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 userDrawn="1"/>
          </p:nvCxnSpPr>
          <p:spPr bwMode="invGray">
            <a:xfrm rot="5400000">
              <a:off x="-11011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 userDrawn="1"/>
          </p:nvCxnSpPr>
          <p:spPr bwMode="invGray">
            <a:xfrm rot="5400000">
              <a:off x="27235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 bwMode="invGray">
            <a:xfrm rot="5400000">
              <a:off x="65479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 userDrawn="1"/>
          </p:nvCxnSpPr>
          <p:spPr bwMode="invGray">
            <a:xfrm rot="5400000">
              <a:off x="103724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 userDrawn="1"/>
          </p:nvCxnSpPr>
          <p:spPr bwMode="invGray">
            <a:xfrm rot="5400000">
              <a:off x="141968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 userDrawn="1"/>
          </p:nvCxnSpPr>
          <p:spPr bwMode="invGray">
            <a:xfrm rot="5400000">
              <a:off x="180214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 userDrawn="1"/>
          </p:nvCxnSpPr>
          <p:spPr bwMode="invGray">
            <a:xfrm rot="5400000">
              <a:off x="218458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78040" y="384048"/>
            <a:ext cx="1746504" cy="555040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84048" y="6400800"/>
            <a:ext cx="2133600" cy="365125"/>
          </a:xfrm>
        </p:spPr>
        <p:txBody>
          <a:bodyPr/>
          <a:lstStyle/>
          <a:p>
            <a:fld id="{423CA250-922A-4940-81EA-791F3410D0BC}" type="datetimeFigureOut">
              <a:rPr lang="en-US" smtClean="0"/>
              <a:pPr/>
              <a:t>9/30/2019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58444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7232" y="6400800"/>
            <a:ext cx="914400" cy="365125"/>
          </a:xfrm>
        </p:spPr>
        <p:txBody>
          <a:bodyPr/>
          <a:lstStyle/>
          <a:p>
            <a:fld id="{6AAB01B2-0B9C-4BF9-9002-74F277178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A250-922A-4940-81EA-791F3410D0BC}" type="datetimeFigureOut">
              <a:rPr lang="en-US" smtClean="0"/>
              <a:pPr/>
              <a:t>9/30/2019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B01B2-0B9C-4BF9-9002-74F277178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048" y="6400800"/>
            <a:ext cx="2133600" cy="365125"/>
          </a:xfrm>
        </p:spPr>
        <p:txBody>
          <a:bodyPr/>
          <a:lstStyle/>
          <a:p>
            <a:fld id="{423CA250-922A-4940-81EA-791F3410D0BC}" type="datetimeFigureOut">
              <a:rPr lang="en-US" smtClean="0"/>
              <a:pPr/>
              <a:t>9/30/2019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400800"/>
            <a:ext cx="2133600" cy="365125"/>
          </a:xfrm>
        </p:spPr>
        <p:txBody>
          <a:bodyPr/>
          <a:lstStyle/>
          <a:p>
            <a:fld id="{6AAB01B2-0B9C-4BF9-9002-74F27717837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4" name="Group 33"/>
          <p:cNvGrpSpPr/>
          <p:nvPr/>
        </p:nvGrpSpPr>
        <p:grpSpPr bwMode="gray">
          <a:xfrm>
            <a:off x="7690104" y="3502152"/>
            <a:ext cx="640080" cy="118872"/>
            <a:chOff x="8147304" y="2587752"/>
            <a:chExt cx="640080" cy="118872"/>
          </a:xfrm>
        </p:grpSpPr>
        <p:sp>
          <p:nvSpPr>
            <p:cNvPr id="35" name="Rectangle 34"/>
            <p:cNvSpPr/>
            <p:nvPr userDrawn="1"/>
          </p:nvSpPr>
          <p:spPr bwMode="gray">
            <a:xfrm>
              <a:off x="8147304" y="2587752"/>
              <a:ext cx="118872" cy="118872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 userDrawn="1"/>
          </p:nvSpPr>
          <p:spPr bwMode="gray">
            <a:xfrm>
              <a:off x="8412480" y="2587752"/>
              <a:ext cx="118872" cy="118872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 userDrawn="1"/>
          </p:nvSpPr>
          <p:spPr bwMode="gray">
            <a:xfrm>
              <a:off x="8668512" y="2587752"/>
              <a:ext cx="118872" cy="118872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685800" y="3352800"/>
            <a:ext cx="7772400" cy="1645920"/>
          </a:xfrm>
        </p:spPr>
        <p:txBody>
          <a:bodyPr anchor="t">
            <a:normAutofit/>
          </a:bodyPr>
          <a:lstStyle>
            <a:lvl1pPr algn="l">
              <a:defRPr sz="44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19072"/>
            <a:ext cx="4038600" cy="4416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520" y="1719072"/>
            <a:ext cx="4038600" cy="4416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A250-922A-4940-81EA-791F3410D0BC}" type="datetimeFigureOut">
              <a:rPr lang="en-US" smtClean="0"/>
              <a:pPr/>
              <a:t>9/30/2019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B01B2-0B9C-4BF9-9002-74F277178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272" y="1524000"/>
            <a:ext cx="3867912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272" y="2191512"/>
            <a:ext cx="38679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6488" y="1524000"/>
            <a:ext cx="3867912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6488" y="2191512"/>
            <a:ext cx="38679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8848" y="6400800"/>
            <a:ext cx="2133600" cy="365125"/>
          </a:xfrm>
        </p:spPr>
        <p:txBody>
          <a:bodyPr/>
          <a:lstStyle/>
          <a:p>
            <a:fld id="{423CA250-922A-4940-81EA-791F3410D0BC}" type="datetimeFigureOut">
              <a:rPr lang="en-US" smtClean="0"/>
              <a:pPr/>
              <a:t>9/30/2019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00400" y="640080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00800" y="6400800"/>
            <a:ext cx="2133600" cy="365125"/>
          </a:xfrm>
        </p:spPr>
        <p:txBody>
          <a:bodyPr/>
          <a:lstStyle/>
          <a:p>
            <a:fld id="{6AAB01B2-0B9C-4BF9-9002-74F277178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A250-922A-4940-81EA-791F3410D0BC}" type="datetimeFigureOut">
              <a:rPr lang="en-US" smtClean="0"/>
              <a:pPr/>
              <a:t>9/30/2019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B01B2-0B9C-4BF9-9002-74F277178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A250-922A-4940-81EA-791F3410D0BC}" type="datetimeFigureOut">
              <a:rPr lang="en-US" smtClean="0"/>
              <a:pPr/>
              <a:t>9/30/2019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B01B2-0B9C-4BF9-9002-74F277178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0690" y="1691640"/>
            <a:ext cx="5706110" cy="45537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91640"/>
            <a:ext cx="2414016" cy="456285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A250-922A-4940-81EA-791F3410D0BC}" type="datetimeFigureOut">
              <a:rPr lang="en-US" smtClean="0"/>
              <a:pPr/>
              <a:t>9/30/2019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48000" y="640080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65125"/>
          </a:xfrm>
        </p:spPr>
        <p:txBody>
          <a:bodyPr/>
          <a:lstStyle/>
          <a:p>
            <a:fld id="{6AAB01B2-0B9C-4BF9-9002-74F2771783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896112" y="1801368"/>
            <a:ext cx="7790688" cy="36758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5256" y="5541264"/>
            <a:ext cx="7818120" cy="7040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CA250-922A-4940-81EA-791F3410D0BC}" type="datetimeFigureOut">
              <a:rPr lang="en-US" smtClean="0"/>
              <a:pPr/>
              <a:t>9/30/2019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B01B2-0B9C-4BF9-9002-74F2771783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16"/>
          <p:cNvSpPr>
            <a:spLocks noChangeArrowheads="1"/>
          </p:cNvSpPr>
          <p:nvPr/>
        </p:nvSpPr>
        <p:spPr bwMode="ltGray">
          <a:xfrm flipH="1">
            <a:off x="0" y="2438400"/>
            <a:ext cx="9144000" cy="44196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65000"/>
                </a:schemeClr>
              </a:gs>
              <a:gs pos="35000">
                <a:srgbClr val="FFFFFF">
                  <a:alpha val="0"/>
                </a:srgbClr>
              </a:gs>
            </a:gsLst>
            <a:lin ang="17400000" scaled="0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4000" b="1">
              <a:solidFill>
                <a:srgbClr val="2E5A68"/>
              </a:solidFill>
            </a:endParaRPr>
          </a:p>
        </p:txBody>
      </p:sp>
      <p:sp>
        <p:nvSpPr>
          <p:cNvPr id="45" name="Rectangle 15"/>
          <p:cNvSpPr>
            <a:spLocks noChangeArrowheads="1"/>
          </p:cNvSpPr>
          <p:nvPr/>
        </p:nvSpPr>
        <p:spPr bwMode="ltGray">
          <a:xfrm>
            <a:off x="0" y="0"/>
            <a:ext cx="9144000" cy="31242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30000">
                <a:srgbClr val="FFFFFF">
                  <a:alpha val="0"/>
                </a:srgb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620000" scaled="0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4000" b="1">
              <a:solidFill>
                <a:srgbClr val="2E5A68"/>
              </a:solidFill>
            </a:endParaRPr>
          </a:p>
        </p:txBody>
      </p:sp>
      <p:sp>
        <p:nvSpPr>
          <p:cNvPr id="15" name="Freeform 364"/>
          <p:cNvSpPr>
            <a:spLocks/>
          </p:cNvSpPr>
          <p:nvPr/>
        </p:nvSpPr>
        <p:spPr bwMode="auto">
          <a:xfrm flipH="1">
            <a:off x="-25500" y="-25501"/>
            <a:ext cx="9144000" cy="139710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004 w 10000"/>
              <a:gd name="connsiteY90" fmla="*/ 8777 h 10000"/>
              <a:gd name="connsiteX91" fmla="*/ 3876 w 10000"/>
              <a:gd name="connsiteY91" fmla="*/ 8777 h 10000"/>
              <a:gd name="connsiteX92" fmla="*/ 3684 w 10000"/>
              <a:gd name="connsiteY92" fmla="*/ 7774 h 10000"/>
              <a:gd name="connsiteX93" fmla="*/ 3673 w 10000"/>
              <a:gd name="connsiteY93" fmla="*/ 7774 h 10000"/>
              <a:gd name="connsiteX94" fmla="*/ 3673 w 10000"/>
              <a:gd name="connsiteY94" fmla="*/ 7884 h 10000"/>
              <a:gd name="connsiteX95" fmla="*/ 3700 w 10000"/>
              <a:gd name="connsiteY95" fmla="*/ 8056 h 10000"/>
              <a:gd name="connsiteX96" fmla="*/ 3657 w 10000"/>
              <a:gd name="connsiteY96" fmla="*/ 8009 h 10000"/>
              <a:gd name="connsiteX97" fmla="*/ 3615 w 10000"/>
              <a:gd name="connsiteY97" fmla="*/ 8009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004 w 10000"/>
              <a:gd name="connsiteY90" fmla="*/ 8777 h 10000"/>
              <a:gd name="connsiteX91" fmla="*/ 3876 w 10000"/>
              <a:gd name="connsiteY91" fmla="*/ 8777 h 10000"/>
              <a:gd name="connsiteX92" fmla="*/ 3684 w 10000"/>
              <a:gd name="connsiteY92" fmla="*/ 7774 h 10000"/>
              <a:gd name="connsiteX93" fmla="*/ 3673 w 10000"/>
              <a:gd name="connsiteY93" fmla="*/ 7774 h 10000"/>
              <a:gd name="connsiteX94" fmla="*/ 3673 w 10000"/>
              <a:gd name="connsiteY94" fmla="*/ 7884 h 10000"/>
              <a:gd name="connsiteX95" fmla="*/ 3700 w 10000"/>
              <a:gd name="connsiteY95" fmla="*/ 8056 h 10000"/>
              <a:gd name="connsiteX96" fmla="*/ 3833 w 10000"/>
              <a:gd name="connsiteY96" fmla="*/ 6875 h 10000"/>
              <a:gd name="connsiteX97" fmla="*/ 3615 w 10000"/>
              <a:gd name="connsiteY97" fmla="*/ 8009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004 w 10000"/>
              <a:gd name="connsiteY90" fmla="*/ 8777 h 10000"/>
              <a:gd name="connsiteX91" fmla="*/ 3876 w 10000"/>
              <a:gd name="connsiteY91" fmla="*/ 8777 h 10000"/>
              <a:gd name="connsiteX92" fmla="*/ 3684 w 10000"/>
              <a:gd name="connsiteY92" fmla="*/ 7774 h 10000"/>
              <a:gd name="connsiteX93" fmla="*/ 3673 w 10000"/>
              <a:gd name="connsiteY93" fmla="*/ 7774 h 10000"/>
              <a:gd name="connsiteX94" fmla="*/ 3673 w 10000"/>
              <a:gd name="connsiteY94" fmla="*/ 7884 h 10000"/>
              <a:gd name="connsiteX95" fmla="*/ 3700 w 10000"/>
              <a:gd name="connsiteY95" fmla="*/ 8056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004 w 10000"/>
              <a:gd name="connsiteY90" fmla="*/ 8777 h 10000"/>
              <a:gd name="connsiteX91" fmla="*/ 3876 w 10000"/>
              <a:gd name="connsiteY91" fmla="*/ 8777 h 10000"/>
              <a:gd name="connsiteX92" fmla="*/ 3684 w 10000"/>
              <a:gd name="connsiteY92" fmla="*/ 7774 h 10000"/>
              <a:gd name="connsiteX93" fmla="*/ 3673 w 10000"/>
              <a:gd name="connsiteY93" fmla="*/ 7774 h 10000"/>
              <a:gd name="connsiteX94" fmla="*/ 3954 w 10000"/>
              <a:gd name="connsiteY94" fmla="*/ 6947 h 10000"/>
              <a:gd name="connsiteX95" fmla="*/ 3700 w 10000"/>
              <a:gd name="connsiteY95" fmla="*/ 8056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004 w 10000"/>
              <a:gd name="connsiteY90" fmla="*/ 8777 h 10000"/>
              <a:gd name="connsiteX91" fmla="*/ 3876 w 10000"/>
              <a:gd name="connsiteY91" fmla="*/ 8777 h 10000"/>
              <a:gd name="connsiteX92" fmla="*/ 3684 w 10000"/>
              <a:gd name="connsiteY92" fmla="*/ 7774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3700 w 10000"/>
              <a:gd name="connsiteY95" fmla="*/ 8056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004 w 10000"/>
              <a:gd name="connsiteY90" fmla="*/ 8777 h 10000"/>
              <a:gd name="connsiteX91" fmla="*/ 3876 w 10000"/>
              <a:gd name="connsiteY91" fmla="*/ 8777 h 10000"/>
              <a:gd name="connsiteX92" fmla="*/ 3684 w 10000"/>
              <a:gd name="connsiteY92" fmla="*/ 7774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004 w 10000"/>
              <a:gd name="connsiteY90" fmla="*/ 8777 h 10000"/>
              <a:gd name="connsiteX91" fmla="*/ 3876 w 10000"/>
              <a:gd name="connsiteY91" fmla="*/ 8777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004 w 10000"/>
              <a:gd name="connsiteY90" fmla="*/ 8777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597 w 10000"/>
              <a:gd name="connsiteY85" fmla="*/ 7786 h 10000"/>
              <a:gd name="connsiteX86" fmla="*/ 4239 w 10000"/>
              <a:gd name="connsiteY86" fmla="*/ 927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597 w 10000"/>
              <a:gd name="connsiteY85" fmla="*/ 7786 h 10000"/>
              <a:gd name="connsiteX86" fmla="*/ 4677 w 10000"/>
              <a:gd name="connsiteY86" fmla="*/ 759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917 w 10000"/>
              <a:gd name="connsiteY84" fmla="*/ 7813 h 10000"/>
              <a:gd name="connsiteX85" fmla="*/ 4597 w 10000"/>
              <a:gd name="connsiteY85" fmla="*/ 7786 h 10000"/>
              <a:gd name="connsiteX86" fmla="*/ 4677 w 10000"/>
              <a:gd name="connsiteY86" fmla="*/ 759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870 w 10000"/>
              <a:gd name="connsiteY83" fmla="*/ 7584 h 10000"/>
              <a:gd name="connsiteX84" fmla="*/ 4917 w 10000"/>
              <a:gd name="connsiteY84" fmla="*/ 7813 h 10000"/>
              <a:gd name="connsiteX85" fmla="*/ 4597 w 10000"/>
              <a:gd name="connsiteY85" fmla="*/ 7786 h 10000"/>
              <a:gd name="connsiteX86" fmla="*/ 4677 w 10000"/>
              <a:gd name="connsiteY86" fmla="*/ 759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958 w 10000"/>
              <a:gd name="connsiteY82" fmla="*/ 7887 h 10000"/>
              <a:gd name="connsiteX83" fmla="*/ 4870 w 10000"/>
              <a:gd name="connsiteY83" fmla="*/ 7584 h 10000"/>
              <a:gd name="connsiteX84" fmla="*/ 4917 w 10000"/>
              <a:gd name="connsiteY84" fmla="*/ 7813 h 10000"/>
              <a:gd name="connsiteX85" fmla="*/ 4597 w 10000"/>
              <a:gd name="connsiteY85" fmla="*/ 7786 h 10000"/>
              <a:gd name="connsiteX86" fmla="*/ 4677 w 10000"/>
              <a:gd name="connsiteY86" fmla="*/ 759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83 w 10000"/>
              <a:gd name="connsiteY81" fmla="*/ 8125 h 10000"/>
              <a:gd name="connsiteX82" fmla="*/ 4958 w 10000"/>
              <a:gd name="connsiteY82" fmla="*/ 7887 h 10000"/>
              <a:gd name="connsiteX83" fmla="*/ 4870 w 10000"/>
              <a:gd name="connsiteY83" fmla="*/ 7584 h 10000"/>
              <a:gd name="connsiteX84" fmla="*/ 4917 w 10000"/>
              <a:gd name="connsiteY84" fmla="*/ 7813 h 10000"/>
              <a:gd name="connsiteX85" fmla="*/ 4597 w 10000"/>
              <a:gd name="connsiteY85" fmla="*/ 7786 h 10000"/>
              <a:gd name="connsiteX86" fmla="*/ 4677 w 10000"/>
              <a:gd name="connsiteY86" fmla="*/ 759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5083 w 10000"/>
              <a:gd name="connsiteY79" fmla="*/ 7813 h 10000"/>
              <a:gd name="connsiteX80" fmla="*/ 5029 w 10000"/>
              <a:gd name="connsiteY80" fmla="*/ 9436 h 10000"/>
              <a:gd name="connsiteX81" fmla="*/ 5083 w 10000"/>
              <a:gd name="connsiteY81" fmla="*/ 8125 h 10000"/>
              <a:gd name="connsiteX82" fmla="*/ 4958 w 10000"/>
              <a:gd name="connsiteY82" fmla="*/ 7887 h 10000"/>
              <a:gd name="connsiteX83" fmla="*/ 4870 w 10000"/>
              <a:gd name="connsiteY83" fmla="*/ 7584 h 10000"/>
              <a:gd name="connsiteX84" fmla="*/ 4917 w 10000"/>
              <a:gd name="connsiteY84" fmla="*/ 7813 h 10000"/>
              <a:gd name="connsiteX85" fmla="*/ 4597 w 10000"/>
              <a:gd name="connsiteY85" fmla="*/ 7786 h 10000"/>
              <a:gd name="connsiteX86" fmla="*/ 4677 w 10000"/>
              <a:gd name="connsiteY86" fmla="*/ 759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29 w 10000"/>
              <a:gd name="connsiteY80" fmla="*/ 9436 h 10000"/>
              <a:gd name="connsiteX81" fmla="*/ 5083 w 10000"/>
              <a:gd name="connsiteY81" fmla="*/ 8125 h 10000"/>
              <a:gd name="connsiteX82" fmla="*/ 4958 w 10000"/>
              <a:gd name="connsiteY82" fmla="*/ 7887 h 10000"/>
              <a:gd name="connsiteX83" fmla="*/ 4870 w 10000"/>
              <a:gd name="connsiteY83" fmla="*/ 7584 h 10000"/>
              <a:gd name="connsiteX84" fmla="*/ 4917 w 10000"/>
              <a:gd name="connsiteY84" fmla="*/ 7813 h 10000"/>
              <a:gd name="connsiteX85" fmla="*/ 4597 w 10000"/>
              <a:gd name="connsiteY85" fmla="*/ 7786 h 10000"/>
              <a:gd name="connsiteX86" fmla="*/ 4677 w 10000"/>
              <a:gd name="connsiteY86" fmla="*/ 759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108 w 10000"/>
              <a:gd name="connsiteY76" fmla="*/ 7990 h 10000"/>
              <a:gd name="connsiteX77" fmla="*/ 5003 w 10000"/>
              <a:gd name="connsiteY77" fmla="*/ 9154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108 w 10000"/>
              <a:gd name="connsiteY76" fmla="*/ 7990 h 10000"/>
              <a:gd name="connsiteX77" fmla="*/ 5076 w 10000"/>
              <a:gd name="connsiteY77" fmla="*/ 7826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182 w 10000"/>
              <a:gd name="connsiteY75" fmla="*/ 8389 h 10000"/>
              <a:gd name="connsiteX76" fmla="*/ 5108 w 10000"/>
              <a:gd name="connsiteY76" fmla="*/ 7990 h 10000"/>
              <a:gd name="connsiteX77" fmla="*/ 5076 w 10000"/>
              <a:gd name="connsiteY77" fmla="*/ 7826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289 w 10000"/>
              <a:gd name="connsiteY74" fmla="*/ 7990 h 10000"/>
              <a:gd name="connsiteX75" fmla="*/ 5182 w 10000"/>
              <a:gd name="connsiteY75" fmla="*/ 8389 h 10000"/>
              <a:gd name="connsiteX76" fmla="*/ 5108 w 10000"/>
              <a:gd name="connsiteY76" fmla="*/ 7990 h 10000"/>
              <a:gd name="connsiteX77" fmla="*/ 5076 w 10000"/>
              <a:gd name="connsiteY77" fmla="*/ 7826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335 w 10000"/>
              <a:gd name="connsiteY73" fmla="*/ 8186 h 10000"/>
              <a:gd name="connsiteX74" fmla="*/ 5289 w 10000"/>
              <a:gd name="connsiteY74" fmla="*/ 7990 h 10000"/>
              <a:gd name="connsiteX75" fmla="*/ 5182 w 10000"/>
              <a:gd name="connsiteY75" fmla="*/ 8389 h 10000"/>
              <a:gd name="connsiteX76" fmla="*/ 5108 w 10000"/>
              <a:gd name="connsiteY76" fmla="*/ 7990 h 10000"/>
              <a:gd name="connsiteX77" fmla="*/ 5076 w 10000"/>
              <a:gd name="connsiteY77" fmla="*/ 7826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441 w 10000"/>
              <a:gd name="connsiteY72" fmla="*/ 8468 h 10000"/>
              <a:gd name="connsiteX73" fmla="*/ 5335 w 10000"/>
              <a:gd name="connsiteY73" fmla="*/ 8186 h 10000"/>
              <a:gd name="connsiteX74" fmla="*/ 5289 w 10000"/>
              <a:gd name="connsiteY74" fmla="*/ 7990 h 10000"/>
              <a:gd name="connsiteX75" fmla="*/ 5182 w 10000"/>
              <a:gd name="connsiteY75" fmla="*/ 8389 h 10000"/>
              <a:gd name="connsiteX76" fmla="*/ 5108 w 10000"/>
              <a:gd name="connsiteY76" fmla="*/ 7990 h 10000"/>
              <a:gd name="connsiteX77" fmla="*/ 5076 w 10000"/>
              <a:gd name="connsiteY77" fmla="*/ 7826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569 w 10000"/>
              <a:gd name="connsiteY71" fmla="*/ 8381 h 10000"/>
              <a:gd name="connsiteX72" fmla="*/ 5441 w 10000"/>
              <a:gd name="connsiteY72" fmla="*/ 8468 h 10000"/>
              <a:gd name="connsiteX73" fmla="*/ 5335 w 10000"/>
              <a:gd name="connsiteY73" fmla="*/ 8186 h 10000"/>
              <a:gd name="connsiteX74" fmla="*/ 5289 w 10000"/>
              <a:gd name="connsiteY74" fmla="*/ 7990 h 10000"/>
              <a:gd name="connsiteX75" fmla="*/ 5182 w 10000"/>
              <a:gd name="connsiteY75" fmla="*/ 8389 h 10000"/>
              <a:gd name="connsiteX76" fmla="*/ 5108 w 10000"/>
              <a:gd name="connsiteY76" fmla="*/ 7990 h 10000"/>
              <a:gd name="connsiteX77" fmla="*/ 5076 w 10000"/>
              <a:gd name="connsiteY77" fmla="*/ 7826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596 w 10000"/>
              <a:gd name="connsiteY70" fmla="*/ 8593 h 10000"/>
              <a:gd name="connsiteX71" fmla="*/ 5569 w 10000"/>
              <a:gd name="connsiteY71" fmla="*/ 8381 h 10000"/>
              <a:gd name="connsiteX72" fmla="*/ 5441 w 10000"/>
              <a:gd name="connsiteY72" fmla="*/ 8468 h 10000"/>
              <a:gd name="connsiteX73" fmla="*/ 5335 w 10000"/>
              <a:gd name="connsiteY73" fmla="*/ 8186 h 10000"/>
              <a:gd name="connsiteX74" fmla="*/ 5289 w 10000"/>
              <a:gd name="connsiteY74" fmla="*/ 7990 h 10000"/>
              <a:gd name="connsiteX75" fmla="*/ 5182 w 10000"/>
              <a:gd name="connsiteY75" fmla="*/ 8389 h 10000"/>
              <a:gd name="connsiteX76" fmla="*/ 5108 w 10000"/>
              <a:gd name="connsiteY76" fmla="*/ 7990 h 10000"/>
              <a:gd name="connsiteX77" fmla="*/ 5076 w 10000"/>
              <a:gd name="connsiteY77" fmla="*/ 7826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9890"/>
              <a:gd name="connsiteX1" fmla="*/ 10000 w 10000"/>
              <a:gd name="connsiteY1" fmla="*/ 0 h 9890"/>
              <a:gd name="connsiteX2" fmla="*/ 10000 w 10000"/>
              <a:gd name="connsiteY2" fmla="*/ 5815 h 9890"/>
              <a:gd name="connsiteX3" fmla="*/ 9920 w 10000"/>
              <a:gd name="connsiteY3" fmla="*/ 5658 h 9890"/>
              <a:gd name="connsiteX4" fmla="*/ 9754 w 10000"/>
              <a:gd name="connsiteY4" fmla="*/ 6019 h 9890"/>
              <a:gd name="connsiteX5" fmla="*/ 9712 w 10000"/>
              <a:gd name="connsiteY5" fmla="*/ 6881 h 9890"/>
              <a:gd name="connsiteX6" fmla="*/ 9349 w 10000"/>
              <a:gd name="connsiteY6" fmla="*/ 7398 h 9890"/>
              <a:gd name="connsiteX7" fmla="*/ 9279 w 10000"/>
              <a:gd name="connsiteY7" fmla="*/ 7194 h 9890"/>
              <a:gd name="connsiteX8" fmla="*/ 9253 w 10000"/>
              <a:gd name="connsiteY8" fmla="*/ 7241 h 9890"/>
              <a:gd name="connsiteX9" fmla="*/ 9242 w 10000"/>
              <a:gd name="connsiteY9" fmla="*/ 7602 h 9890"/>
              <a:gd name="connsiteX10" fmla="*/ 9156 w 10000"/>
              <a:gd name="connsiteY10" fmla="*/ 7649 h 9890"/>
              <a:gd name="connsiteX11" fmla="*/ 9034 w 10000"/>
              <a:gd name="connsiteY11" fmla="*/ 7241 h 9890"/>
              <a:gd name="connsiteX12" fmla="*/ 9071 w 10000"/>
              <a:gd name="connsiteY12" fmla="*/ 7085 h 9890"/>
              <a:gd name="connsiteX13" fmla="*/ 9007 w 10000"/>
              <a:gd name="connsiteY13" fmla="*/ 6834 h 9890"/>
              <a:gd name="connsiteX14" fmla="*/ 8825 w 10000"/>
              <a:gd name="connsiteY14" fmla="*/ 7038 h 9890"/>
              <a:gd name="connsiteX15" fmla="*/ 8809 w 10000"/>
              <a:gd name="connsiteY15" fmla="*/ 6912 h 9890"/>
              <a:gd name="connsiteX16" fmla="*/ 8868 w 10000"/>
              <a:gd name="connsiteY16" fmla="*/ 6755 h 9890"/>
              <a:gd name="connsiteX17" fmla="*/ 8836 w 10000"/>
              <a:gd name="connsiteY17" fmla="*/ 6630 h 9890"/>
              <a:gd name="connsiteX18" fmla="*/ 8756 w 10000"/>
              <a:gd name="connsiteY18" fmla="*/ 6708 h 9890"/>
              <a:gd name="connsiteX19" fmla="*/ 8671 w 10000"/>
              <a:gd name="connsiteY19" fmla="*/ 6379 h 9890"/>
              <a:gd name="connsiteX20" fmla="*/ 8697 w 10000"/>
              <a:gd name="connsiteY20" fmla="*/ 6097 h 9890"/>
              <a:gd name="connsiteX21" fmla="*/ 8628 w 10000"/>
              <a:gd name="connsiteY21" fmla="*/ 6176 h 9890"/>
              <a:gd name="connsiteX22" fmla="*/ 8590 w 10000"/>
              <a:gd name="connsiteY22" fmla="*/ 6912 h 9890"/>
              <a:gd name="connsiteX23" fmla="*/ 8436 w 10000"/>
              <a:gd name="connsiteY23" fmla="*/ 6834 h 9890"/>
              <a:gd name="connsiteX24" fmla="*/ 8436 w 10000"/>
              <a:gd name="connsiteY24" fmla="*/ 6787 h 9890"/>
              <a:gd name="connsiteX25" fmla="*/ 8478 w 10000"/>
              <a:gd name="connsiteY25" fmla="*/ 6677 h 9890"/>
              <a:gd name="connsiteX26" fmla="*/ 8478 w 10000"/>
              <a:gd name="connsiteY26" fmla="*/ 6630 h 9890"/>
              <a:gd name="connsiteX27" fmla="*/ 8382 w 10000"/>
              <a:gd name="connsiteY27" fmla="*/ 6505 h 9890"/>
              <a:gd name="connsiteX28" fmla="*/ 8356 w 10000"/>
              <a:gd name="connsiteY28" fmla="*/ 6787 h 9890"/>
              <a:gd name="connsiteX29" fmla="*/ 8409 w 10000"/>
              <a:gd name="connsiteY29" fmla="*/ 7038 h 9890"/>
              <a:gd name="connsiteX30" fmla="*/ 8393 w 10000"/>
              <a:gd name="connsiteY30" fmla="*/ 7038 h 9890"/>
              <a:gd name="connsiteX31" fmla="*/ 8297 w 10000"/>
              <a:gd name="connsiteY31" fmla="*/ 6787 h 9890"/>
              <a:gd name="connsiteX32" fmla="*/ 8254 w 10000"/>
              <a:gd name="connsiteY32" fmla="*/ 6348 h 9890"/>
              <a:gd name="connsiteX33" fmla="*/ 8217 w 10000"/>
              <a:gd name="connsiteY33" fmla="*/ 6348 h 9890"/>
              <a:gd name="connsiteX34" fmla="*/ 8201 w 10000"/>
              <a:gd name="connsiteY34" fmla="*/ 6505 h 9890"/>
              <a:gd name="connsiteX35" fmla="*/ 8115 w 10000"/>
              <a:gd name="connsiteY35" fmla="*/ 6379 h 9890"/>
              <a:gd name="connsiteX36" fmla="*/ 8078 w 10000"/>
              <a:gd name="connsiteY36" fmla="*/ 6583 h 9890"/>
              <a:gd name="connsiteX37" fmla="*/ 8078 w 10000"/>
              <a:gd name="connsiteY37" fmla="*/ 6426 h 9890"/>
              <a:gd name="connsiteX38" fmla="*/ 7939 w 10000"/>
              <a:gd name="connsiteY38" fmla="*/ 6755 h 9890"/>
              <a:gd name="connsiteX39" fmla="*/ 7854 w 10000"/>
              <a:gd name="connsiteY39" fmla="*/ 6755 h 9890"/>
              <a:gd name="connsiteX40" fmla="*/ 7645 w 10000"/>
              <a:gd name="connsiteY40" fmla="*/ 7241 h 9890"/>
              <a:gd name="connsiteX41" fmla="*/ 7603 w 10000"/>
              <a:gd name="connsiteY41" fmla="*/ 7085 h 9890"/>
              <a:gd name="connsiteX42" fmla="*/ 7635 w 10000"/>
              <a:gd name="connsiteY42" fmla="*/ 7398 h 9890"/>
              <a:gd name="connsiteX43" fmla="*/ 7533 w 10000"/>
              <a:gd name="connsiteY43" fmla="*/ 7398 h 9890"/>
              <a:gd name="connsiteX44" fmla="*/ 7453 w 10000"/>
              <a:gd name="connsiteY44" fmla="*/ 8088 h 9890"/>
              <a:gd name="connsiteX45" fmla="*/ 7330 w 10000"/>
              <a:gd name="connsiteY45" fmla="*/ 8292 h 9890"/>
              <a:gd name="connsiteX46" fmla="*/ 7368 w 10000"/>
              <a:gd name="connsiteY46" fmla="*/ 8542 h 9890"/>
              <a:gd name="connsiteX47" fmla="*/ 7341 w 10000"/>
              <a:gd name="connsiteY47" fmla="*/ 8699 h 9890"/>
              <a:gd name="connsiteX48" fmla="*/ 7261 w 10000"/>
              <a:gd name="connsiteY48" fmla="*/ 8589 h 9890"/>
              <a:gd name="connsiteX49" fmla="*/ 7192 w 10000"/>
              <a:gd name="connsiteY49" fmla="*/ 9154 h 9890"/>
              <a:gd name="connsiteX50" fmla="*/ 7160 w 10000"/>
              <a:gd name="connsiteY50" fmla="*/ 9154 h 9890"/>
              <a:gd name="connsiteX51" fmla="*/ 7149 w 10000"/>
              <a:gd name="connsiteY51" fmla="*/ 8903 h 9890"/>
              <a:gd name="connsiteX52" fmla="*/ 7122 w 10000"/>
              <a:gd name="connsiteY52" fmla="*/ 9075 h 9890"/>
              <a:gd name="connsiteX53" fmla="*/ 7090 w 10000"/>
              <a:gd name="connsiteY53" fmla="*/ 9310 h 9890"/>
              <a:gd name="connsiteX54" fmla="*/ 6887 w 10000"/>
              <a:gd name="connsiteY54" fmla="*/ 9310 h 9890"/>
              <a:gd name="connsiteX55" fmla="*/ 6845 w 10000"/>
              <a:gd name="connsiteY55" fmla="*/ 9796 h 9890"/>
              <a:gd name="connsiteX56" fmla="*/ 6818 w 10000"/>
              <a:gd name="connsiteY56" fmla="*/ 9389 h 9890"/>
              <a:gd name="connsiteX57" fmla="*/ 6620 w 10000"/>
              <a:gd name="connsiteY57" fmla="*/ 9592 h 9890"/>
              <a:gd name="connsiteX58" fmla="*/ 6385 w 10000"/>
              <a:gd name="connsiteY58" fmla="*/ 8903 h 9890"/>
              <a:gd name="connsiteX59" fmla="*/ 6385 w 10000"/>
              <a:gd name="connsiteY59" fmla="*/ 9028 h 9890"/>
              <a:gd name="connsiteX60" fmla="*/ 6428 w 10000"/>
              <a:gd name="connsiteY60" fmla="*/ 9154 h 9890"/>
              <a:gd name="connsiteX61" fmla="*/ 6273 w 10000"/>
              <a:gd name="connsiteY61" fmla="*/ 9357 h 9890"/>
              <a:gd name="connsiteX62" fmla="*/ 6316 w 10000"/>
              <a:gd name="connsiteY62" fmla="*/ 9436 h 9890"/>
              <a:gd name="connsiteX63" fmla="*/ 6193 w 10000"/>
              <a:gd name="connsiteY63" fmla="*/ 9592 h 9890"/>
              <a:gd name="connsiteX64" fmla="*/ 6097 w 10000"/>
              <a:gd name="connsiteY64" fmla="*/ 9185 h 9890"/>
              <a:gd name="connsiteX65" fmla="*/ 6054 w 10000"/>
              <a:gd name="connsiteY65" fmla="*/ 9185 h 9890"/>
              <a:gd name="connsiteX66" fmla="*/ 6054 w 10000"/>
              <a:gd name="connsiteY66" fmla="*/ 9483 h 9890"/>
              <a:gd name="connsiteX67" fmla="*/ 5804 w 10000"/>
              <a:gd name="connsiteY67" fmla="*/ 9483 h 9890"/>
              <a:gd name="connsiteX68" fmla="*/ 5900 w 10000"/>
              <a:gd name="connsiteY68" fmla="*/ 9843 h 9890"/>
              <a:gd name="connsiteX69" fmla="*/ 5795 w 10000"/>
              <a:gd name="connsiteY69" fmla="*/ 8437 h 9890"/>
              <a:gd name="connsiteX70" fmla="*/ 5596 w 10000"/>
              <a:gd name="connsiteY70" fmla="*/ 8593 h 9890"/>
              <a:gd name="connsiteX71" fmla="*/ 5569 w 10000"/>
              <a:gd name="connsiteY71" fmla="*/ 8381 h 9890"/>
              <a:gd name="connsiteX72" fmla="*/ 5441 w 10000"/>
              <a:gd name="connsiteY72" fmla="*/ 8468 h 9890"/>
              <a:gd name="connsiteX73" fmla="*/ 5335 w 10000"/>
              <a:gd name="connsiteY73" fmla="*/ 8186 h 9890"/>
              <a:gd name="connsiteX74" fmla="*/ 5289 w 10000"/>
              <a:gd name="connsiteY74" fmla="*/ 7990 h 9890"/>
              <a:gd name="connsiteX75" fmla="*/ 5182 w 10000"/>
              <a:gd name="connsiteY75" fmla="*/ 8389 h 9890"/>
              <a:gd name="connsiteX76" fmla="*/ 5108 w 10000"/>
              <a:gd name="connsiteY76" fmla="*/ 7990 h 9890"/>
              <a:gd name="connsiteX77" fmla="*/ 5076 w 10000"/>
              <a:gd name="connsiteY77" fmla="*/ 7826 h 9890"/>
              <a:gd name="connsiteX78" fmla="*/ 5000 w 10000"/>
              <a:gd name="connsiteY78" fmla="*/ 7813 h 9890"/>
              <a:gd name="connsiteX79" fmla="*/ 5083 w 10000"/>
              <a:gd name="connsiteY79" fmla="*/ 7813 h 9890"/>
              <a:gd name="connsiteX80" fmla="*/ 5083 w 10000"/>
              <a:gd name="connsiteY80" fmla="*/ 8125 h 9890"/>
              <a:gd name="connsiteX81" fmla="*/ 4958 w 10000"/>
              <a:gd name="connsiteY81" fmla="*/ 7887 h 9890"/>
              <a:gd name="connsiteX82" fmla="*/ 4870 w 10000"/>
              <a:gd name="connsiteY82" fmla="*/ 7584 h 9890"/>
              <a:gd name="connsiteX83" fmla="*/ 4917 w 10000"/>
              <a:gd name="connsiteY83" fmla="*/ 7813 h 9890"/>
              <a:gd name="connsiteX84" fmla="*/ 4597 w 10000"/>
              <a:gd name="connsiteY84" fmla="*/ 7786 h 9890"/>
              <a:gd name="connsiteX85" fmla="*/ 4677 w 10000"/>
              <a:gd name="connsiteY85" fmla="*/ 7599 h 9890"/>
              <a:gd name="connsiteX86" fmla="*/ 4592 w 10000"/>
              <a:gd name="connsiteY86" fmla="*/ 7560 h 9890"/>
              <a:gd name="connsiteX87" fmla="*/ 4497 w 10000"/>
              <a:gd name="connsiteY87" fmla="*/ 7583 h 9890"/>
              <a:gd name="connsiteX88" fmla="*/ 4359 w 10000"/>
              <a:gd name="connsiteY88" fmla="*/ 7747 h 9890"/>
              <a:gd name="connsiteX89" fmla="*/ 4337 w 10000"/>
              <a:gd name="connsiteY89" fmla="*/ 7605 h 9890"/>
              <a:gd name="connsiteX90" fmla="*/ 4345 w 10000"/>
              <a:gd name="connsiteY90" fmla="*/ 6785 h 9890"/>
              <a:gd name="connsiteX91" fmla="*/ 4122 w 10000"/>
              <a:gd name="connsiteY91" fmla="*/ 7501 h 9890"/>
              <a:gd name="connsiteX92" fmla="*/ 4058 w 10000"/>
              <a:gd name="connsiteY92" fmla="*/ 7032 h 9890"/>
              <a:gd name="connsiteX93" fmla="*/ 3954 w 10000"/>
              <a:gd name="connsiteY93" fmla="*/ 6947 h 9890"/>
              <a:gd name="connsiteX94" fmla="*/ 4044 w 10000"/>
              <a:gd name="connsiteY94" fmla="*/ 7470 h 9890"/>
              <a:gd name="connsiteX95" fmla="*/ 3833 w 10000"/>
              <a:gd name="connsiteY95" fmla="*/ 6875 h 9890"/>
              <a:gd name="connsiteX96" fmla="*/ 3719 w 10000"/>
              <a:gd name="connsiteY96" fmla="*/ 6954 h 9890"/>
              <a:gd name="connsiteX97" fmla="*/ 3750 w 10000"/>
              <a:gd name="connsiteY97" fmla="*/ 6250 h 9890"/>
              <a:gd name="connsiteX98" fmla="*/ 3631 w 10000"/>
              <a:gd name="connsiteY98" fmla="*/ 6348 h 9890"/>
              <a:gd name="connsiteX99" fmla="*/ 3615 w 10000"/>
              <a:gd name="connsiteY99" fmla="*/ 6348 h 9890"/>
              <a:gd name="connsiteX100" fmla="*/ 3465 w 10000"/>
              <a:gd name="connsiteY100" fmla="*/ 6379 h 9890"/>
              <a:gd name="connsiteX101" fmla="*/ 3406 w 10000"/>
              <a:gd name="connsiteY101" fmla="*/ 5893 h 9890"/>
              <a:gd name="connsiteX102" fmla="*/ 3198 w 10000"/>
              <a:gd name="connsiteY102" fmla="*/ 5815 h 9890"/>
              <a:gd name="connsiteX103" fmla="*/ 3091 w 10000"/>
              <a:gd name="connsiteY103" fmla="*/ 5862 h 9890"/>
              <a:gd name="connsiteX104" fmla="*/ 3006 w 10000"/>
              <a:gd name="connsiteY104" fmla="*/ 5533 h 9890"/>
              <a:gd name="connsiteX105" fmla="*/ 2990 w 10000"/>
              <a:gd name="connsiteY105" fmla="*/ 5533 h 9890"/>
              <a:gd name="connsiteX106" fmla="*/ 2936 w 10000"/>
              <a:gd name="connsiteY106" fmla="*/ 5972 h 9890"/>
              <a:gd name="connsiteX107" fmla="*/ 2910 w 10000"/>
              <a:gd name="connsiteY107" fmla="*/ 5940 h 9890"/>
              <a:gd name="connsiteX108" fmla="*/ 2851 w 10000"/>
              <a:gd name="connsiteY108" fmla="*/ 5204 h 9890"/>
              <a:gd name="connsiteX109" fmla="*/ 2840 w 10000"/>
              <a:gd name="connsiteY109" fmla="*/ 5204 h 9890"/>
              <a:gd name="connsiteX110" fmla="*/ 2840 w 10000"/>
              <a:gd name="connsiteY110" fmla="*/ 5408 h 9890"/>
              <a:gd name="connsiteX111" fmla="*/ 2798 w 10000"/>
              <a:gd name="connsiteY111" fmla="*/ 5282 h 9890"/>
              <a:gd name="connsiteX112" fmla="*/ 2814 w 10000"/>
              <a:gd name="connsiteY112" fmla="*/ 4796 h 9890"/>
              <a:gd name="connsiteX113" fmla="*/ 2563 w 10000"/>
              <a:gd name="connsiteY113" fmla="*/ 4671 h 9890"/>
              <a:gd name="connsiteX114" fmla="*/ 2440 w 10000"/>
              <a:gd name="connsiteY114" fmla="*/ 4922 h 9890"/>
              <a:gd name="connsiteX115" fmla="*/ 2023 w 10000"/>
              <a:gd name="connsiteY115" fmla="*/ 3574 h 9890"/>
              <a:gd name="connsiteX116" fmla="*/ 2034 w 10000"/>
              <a:gd name="connsiteY116" fmla="*/ 3777 h 9890"/>
              <a:gd name="connsiteX117" fmla="*/ 1815 w 10000"/>
              <a:gd name="connsiteY117" fmla="*/ 3668 h 9890"/>
              <a:gd name="connsiteX118" fmla="*/ 1815 w 10000"/>
              <a:gd name="connsiteY118" fmla="*/ 3542 h 9890"/>
              <a:gd name="connsiteX119" fmla="*/ 1842 w 10000"/>
              <a:gd name="connsiteY119" fmla="*/ 3166 h 9890"/>
              <a:gd name="connsiteX120" fmla="*/ 1773 w 10000"/>
              <a:gd name="connsiteY120" fmla="*/ 2931 h 9890"/>
              <a:gd name="connsiteX121" fmla="*/ 1580 w 10000"/>
              <a:gd name="connsiteY121" fmla="*/ 2727 h 9890"/>
              <a:gd name="connsiteX122" fmla="*/ 1468 w 10000"/>
              <a:gd name="connsiteY122" fmla="*/ 2884 h 9890"/>
              <a:gd name="connsiteX123" fmla="*/ 1468 w 10000"/>
              <a:gd name="connsiteY123" fmla="*/ 3495 h 9890"/>
              <a:gd name="connsiteX124" fmla="*/ 1442 w 10000"/>
              <a:gd name="connsiteY124" fmla="*/ 3542 h 9890"/>
              <a:gd name="connsiteX125" fmla="*/ 1383 w 10000"/>
              <a:gd name="connsiteY125" fmla="*/ 3542 h 9890"/>
              <a:gd name="connsiteX126" fmla="*/ 1233 w 10000"/>
              <a:gd name="connsiteY126" fmla="*/ 3088 h 9890"/>
              <a:gd name="connsiteX127" fmla="*/ 1095 w 10000"/>
              <a:gd name="connsiteY127" fmla="*/ 3871 h 9890"/>
              <a:gd name="connsiteX128" fmla="*/ 1041 w 10000"/>
              <a:gd name="connsiteY128" fmla="*/ 3824 h 9890"/>
              <a:gd name="connsiteX129" fmla="*/ 886 w 10000"/>
              <a:gd name="connsiteY129" fmla="*/ 2806 h 9890"/>
              <a:gd name="connsiteX130" fmla="*/ 721 w 10000"/>
              <a:gd name="connsiteY130" fmla="*/ 2524 h 9890"/>
              <a:gd name="connsiteX131" fmla="*/ 625 w 10000"/>
              <a:gd name="connsiteY131" fmla="*/ 2602 h 9890"/>
              <a:gd name="connsiteX132" fmla="*/ 651 w 10000"/>
              <a:gd name="connsiteY132" fmla="*/ 2241 h 9890"/>
              <a:gd name="connsiteX133" fmla="*/ 358 w 10000"/>
              <a:gd name="connsiteY133" fmla="*/ 2069 h 9890"/>
              <a:gd name="connsiteX134" fmla="*/ 416 w 10000"/>
              <a:gd name="connsiteY134" fmla="*/ 1865 h 9890"/>
              <a:gd name="connsiteX135" fmla="*/ 374 w 10000"/>
              <a:gd name="connsiteY135" fmla="*/ 1865 h 9890"/>
              <a:gd name="connsiteX136" fmla="*/ 251 w 10000"/>
              <a:gd name="connsiteY136" fmla="*/ 2069 h 9890"/>
              <a:gd name="connsiteX137" fmla="*/ 304 w 10000"/>
              <a:gd name="connsiteY137" fmla="*/ 1865 h 9890"/>
              <a:gd name="connsiteX138" fmla="*/ 320 w 10000"/>
              <a:gd name="connsiteY138" fmla="*/ 1787 h 9890"/>
              <a:gd name="connsiteX139" fmla="*/ 155 w 10000"/>
              <a:gd name="connsiteY139" fmla="*/ 1959 h 9890"/>
              <a:gd name="connsiteX140" fmla="*/ 155 w 10000"/>
              <a:gd name="connsiteY140" fmla="*/ 940 h 9890"/>
              <a:gd name="connsiteX141" fmla="*/ 43 w 10000"/>
              <a:gd name="connsiteY141" fmla="*/ 862 h 9890"/>
              <a:gd name="connsiteX142" fmla="*/ 0 w 10000"/>
              <a:gd name="connsiteY142" fmla="*/ 1066 h 9890"/>
              <a:gd name="connsiteX143" fmla="*/ 0 w 10000"/>
              <a:gd name="connsiteY143" fmla="*/ 0 h 989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80 h 10000"/>
              <a:gd name="connsiteX3" fmla="*/ 9920 w 10000"/>
              <a:gd name="connsiteY3" fmla="*/ 5721 h 10000"/>
              <a:gd name="connsiteX4" fmla="*/ 9754 w 10000"/>
              <a:gd name="connsiteY4" fmla="*/ 6086 h 10000"/>
              <a:gd name="connsiteX5" fmla="*/ 9712 w 10000"/>
              <a:gd name="connsiteY5" fmla="*/ 6958 h 10000"/>
              <a:gd name="connsiteX6" fmla="*/ 9349 w 10000"/>
              <a:gd name="connsiteY6" fmla="*/ 7480 h 10000"/>
              <a:gd name="connsiteX7" fmla="*/ 9279 w 10000"/>
              <a:gd name="connsiteY7" fmla="*/ 7274 h 10000"/>
              <a:gd name="connsiteX8" fmla="*/ 9253 w 10000"/>
              <a:gd name="connsiteY8" fmla="*/ 7322 h 10000"/>
              <a:gd name="connsiteX9" fmla="*/ 9242 w 10000"/>
              <a:gd name="connsiteY9" fmla="*/ 7687 h 10000"/>
              <a:gd name="connsiteX10" fmla="*/ 9156 w 10000"/>
              <a:gd name="connsiteY10" fmla="*/ 7734 h 10000"/>
              <a:gd name="connsiteX11" fmla="*/ 9034 w 10000"/>
              <a:gd name="connsiteY11" fmla="*/ 7322 h 10000"/>
              <a:gd name="connsiteX12" fmla="*/ 9071 w 10000"/>
              <a:gd name="connsiteY12" fmla="*/ 7164 h 10000"/>
              <a:gd name="connsiteX13" fmla="*/ 9007 w 10000"/>
              <a:gd name="connsiteY13" fmla="*/ 6910 h 10000"/>
              <a:gd name="connsiteX14" fmla="*/ 8825 w 10000"/>
              <a:gd name="connsiteY14" fmla="*/ 7116 h 10000"/>
              <a:gd name="connsiteX15" fmla="*/ 8809 w 10000"/>
              <a:gd name="connsiteY15" fmla="*/ 6989 h 10000"/>
              <a:gd name="connsiteX16" fmla="*/ 8868 w 10000"/>
              <a:gd name="connsiteY16" fmla="*/ 6830 h 10000"/>
              <a:gd name="connsiteX17" fmla="*/ 8836 w 10000"/>
              <a:gd name="connsiteY17" fmla="*/ 6704 h 10000"/>
              <a:gd name="connsiteX18" fmla="*/ 8756 w 10000"/>
              <a:gd name="connsiteY18" fmla="*/ 6783 h 10000"/>
              <a:gd name="connsiteX19" fmla="*/ 8671 w 10000"/>
              <a:gd name="connsiteY19" fmla="*/ 6450 h 10000"/>
              <a:gd name="connsiteX20" fmla="*/ 8697 w 10000"/>
              <a:gd name="connsiteY20" fmla="*/ 6165 h 10000"/>
              <a:gd name="connsiteX21" fmla="*/ 8628 w 10000"/>
              <a:gd name="connsiteY21" fmla="*/ 6245 h 10000"/>
              <a:gd name="connsiteX22" fmla="*/ 8590 w 10000"/>
              <a:gd name="connsiteY22" fmla="*/ 6989 h 10000"/>
              <a:gd name="connsiteX23" fmla="*/ 8436 w 10000"/>
              <a:gd name="connsiteY23" fmla="*/ 6910 h 10000"/>
              <a:gd name="connsiteX24" fmla="*/ 8436 w 10000"/>
              <a:gd name="connsiteY24" fmla="*/ 6862 h 10000"/>
              <a:gd name="connsiteX25" fmla="*/ 8478 w 10000"/>
              <a:gd name="connsiteY25" fmla="*/ 6751 h 10000"/>
              <a:gd name="connsiteX26" fmla="*/ 8478 w 10000"/>
              <a:gd name="connsiteY26" fmla="*/ 6704 h 10000"/>
              <a:gd name="connsiteX27" fmla="*/ 8382 w 10000"/>
              <a:gd name="connsiteY27" fmla="*/ 6577 h 10000"/>
              <a:gd name="connsiteX28" fmla="*/ 8356 w 10000"/>
              <a:gd name="connsiteY28" fmla="*/ 6862 h 10000"/>
              <a:gd name="connsiteX29" fmla="*/ 8409 w 10000"/>
              <a:gd name="connsiteY29" fmla="*/ 7116 h 10000"/>
              <a:gd name="connsiteX30" fmla="*/ 8393 w 10000"/>
              <a:gd name="connsiteY30" fmla="*/ 7116 h 10000"/>
              <a:gd name="connsiteX31" fmla="*/ 8297 w 10000"/>
              <a:gd name="connsiteY31" fmla="*/ 6862 h 10000"/>
              <a:gd name="connsiteX32" fmla="*/ 8254 w 10000"/>
              <a:gd name="connsiteY32" fmla="*/ 6419 h 10000"/>
              <a:gd name="connsiteX33" fmla="*/ 8217 w 10000"/>
              <a:gd name="connsiteY33" fmla="*/ 6419 h 10000"/>
              <a:gd name="connsiteX34" fmla="*/ 8201 w 10000"/>
              <a:gd name="connsiteY34" fmla="*/ 6577 h 10000"/>
              <a:gd name="connsiteX35" fmla="*/ 8115 w 10000"/>
              <a:gd name="connsiteY35" fmla="*/ 6450 h 10000"/>
              <a:gd name="connsiteX36" fmla="*/ 8078 w 10000"/>
              <a:gd name="connsiteY36" fmla="*/ 6656 h 10000"/>
              <a:gd name="connsiteX37" fmla="*/ 8078 w 10000"/>
              <a:gd name="connsiteY37" fmla="*/ 6497 h 10000"/>
              <a:gd name="connsiteX38" fmla="*/ 7939 w 10000"/>
              <a:gd name="connsiteY38" fmla="*/ 6830 h 10000"/>
              <a:gd name="connsiteX39" fmla="*/ 7854 w 10000"/>
              <a:gd name="connsiteY39" fmla="*/ 6830 h 10000"/>
              <a:gd name="connsiteX40" fmla="*/ 7645 w 10000"/>
              <a:gd name="connsiteY40" fmla="*/ 7322 h 10000"/>
              <a:gd name="connsiteX41" fmla="*/ 7603 w 10000"/>
              <a:gd name="connsiteY41" fmla="*/ 7164 h 10000"/>
              <a:gd name="connsiteX42" fmla="*/ 7635 w 10000"/>
              <a:gd name="connsiteY42" fmla="*/ 7480 h 10000"/>
              <a:gd name="connsiteX43" fmla="*/ 7533 w 10000"/>
              <a:gd name="connsiteY43" fmla="*/ 7480 h 10000"/>
              <a:gd name="connsiteX44" fmla="*/ 7453 w 10000"/>
              <a:gd name="connsiteY44" fmla="*/ 8178 h 10000"/>
              <a:gd name="connsiteX45" fmla="*/ 7330 w 10000"/>
              <a:gd name="connsiteY45" fmla="*/ 8384 h 10000"/>
              <a:gd name="connsiteX46" fmla="*/ 7368 w 10000"/>
              <a:gd name="connsiteY46" fmla="*/ 8637 h 10000"/>
              <a:gd name="connsiteX47" fmla="*/ 7341 w 10000"/>
              <a:gd name="connsiteY47" fmla="*/ 8796 h 10000"/>
              <a:gd name="connsiteX48" fmla="*/ 7261 w 10000"/>
              <a:gd name="connsiteY48" fmla="*/ 8685 h 10000"/>
              <a:gd name="connsiteX49" fmla="*/ 7192 w 10000"/>
              <a:gd name="connsiteY49" fmla="*/ 9256 h 10000"/>
              <a:gd name="connsiteX50" fmla="*/ 7160 w 10000"/>
              <a:gd name="connsiteY50" fmla="*/ 9256 h 10000"/>
              <a:gd name="connsiteX51" fmla="*/ 7149 w 10000"/>
              <a:gd name="connsiteY51" fmla="*/ 9002 h 10000"/>
              <a:gd name="connsiteX52" fmla="*/ 7122 w 10000"/>
              <a:gd name="connsiteY52" fmla="*/ 9176 h 10000"/>
              <a:gd name="connsiteX53" fmla="*/ 7090 w 10000"/>
              <a:gd name="connsiteY53" fmla="*/ 9414 h 10000"/>
              <a:gd name="connsiteX54" fmla="*/ 6887 w 10000"/>
              <a:gd name="connsiteY54" fmla="*/ 9414 h 10000"/>
              <a:gd name="connsiteX55" fmla="*/ 6845 w 10000"/>
              <a:gd name="connsiteY55" fmla="*/ 9905 h 10000"/>
              <a:gd name="connsiteX56" fmla="*/ 6818 w 10000"/>
              <a:gd name="connsiteY56" fmla="*/ 9493 h 10000"/>
              <a:gd name="connsiteX57" fmla="*/ 6620 w 10000"/>
              <a:gd name="connsiteY57" fmla="*/ 9699 h 10000"/>
              <a:gd name="connsiteX58" fmla="*/ 6385 w 10000"/>
              <a:gd name="connsiteY58" fmla="*/ 9002 h 10000"/>
              <a:gd name="connsiteX59" fmla="*/ 6385 w 10000"/>
              <a:gd name="connsiteY59" fmla="*/ 9128 h 10000"/>
              <a:gd name="connsiteX60" fmla="*/ 6428 w 10000"/>
              <a:gd name="connsiteY60" fmla="*/ 9256 h 10000"/>
              <a:gd name="connsiteX61" fmla="*/ 6273 w 10000"/>
              <a:gd name="connsiteY61" fmla="*/ 9461 h 10000"/>
              <a:gd name="connsiteX62" fmla="*/ 6316 w 10000"/>
              <a:gd name="connsiteY62" fmla="*/ 9541 h 10000"/>
              <a:gd name="connsiteX63" fmla="*/ 6193 w 10000"/>
              <a:gd name="connsiteY63" fmla="*/ 9699 h 10000"/>
              <a:gd name="connsiteX64" fmla="*/ 6097 w 10000"/>
              <a:gd name="connsiteY64" fmla="*/ 9287 h 10000"/>
              <a:gd name="connsiteX65" fmla="*/ 6054 w 10000"/>
              <a:gd name="connsiteY65" fmla="*/ 9287 h 10000"/>
              <a:gd name="connsiteX66" fmla="*/ 6054 w 10000"/>
              <a:gd name="connsiteY66" fmla="*/ 9588 h 10000"/>
              <a:gd name="connsiteX67" fmla="*/ 5919 w 10000"/>
              <a:gd name="connsiteY67" fmla="*/ 8719 h 10000"/>
              <a:gd name="connsiteX68" fmla="*/ 5900 w 10000"/>
              <a:gd name="connsiteY68" fmla="*/ 9952 h 10000"/>
              <a:gd name="connsiteX69" fmla="*/ 5795 w 10000"/>
              <a:gd name="connsiteY69" fmla="*/ 8531 h 10000"/>
              <a:gd name="connsiteX70" fmla="*/ 5596 w 10000"/>
              <a:gd name="connsiteY70" fmla="*/ 8689 h 10000"/>
              <a:gd name="connsiteX71" fmla="*/ 5569 w 10000"/>
              <a:gd name="connsiteY71" fmla="*/ 8474 h 10000"/>
              <a:gd name="connsiteX72" fmla="*/ 5441 w 10000"/>
              <a:gd name="connsiteY72" fmla="*/ 8562 h 10000"/>
              <a:gd name="connsiteX73" fmla="*/ 5335 w 10000"/>
              <a:gd name="connsiteY73" fmla="*/ 8277 h 10000"/>
              <a:gd name="connsiteX74" fmla="*/ 5289 w 10000"/>
              <a:gd name="connsiteY74" fmla="*/ 8079 h 10000"/>
              <a:gd name="connsiteX75" fmla="*/ 5182 w 10000"/>
              <a:gd name="connsiteY75" fmla="*/ 8482 h 10000"/>
              <a:gd name="connsiteX76" fmla="*/ 5108 w 10000"/>
              <a:gd name="connsiteY76" fmla="*/ 8079 h 10000"/>
              <a:gd name="connsiteX77" fmla="*/ 5076 w 10000"/>
              <a:gd name="connsiteY77" fmla="*/ 7913 h 10000"/>
              <a:gd name="connsiteX78" fmla="*/ 5000 w 10000"/>
              <a:gd name="connsiteY78" fmla="*/ 7900 h 10000"/>
              <a:gd name="connsiteX79" fmla="*/ 5083 w 10000"/>
              <a:gd name="connsiteY79" fmla="*/ 7900 h 10000"/>
              <a:gd name="connsiteX80" fmla="*/ 5083 w 10000"/>
              <a:gd name="connsiteY80" fmla="*/ 8215 h 10000"/>
              <a:gd name="connsiteX81" fmla="*/ 4958 w 10000"/>
              <a:gd name="connsiteY81" fmla="*/ 7975 h 10000"/>
              <a:gd name="connsiteX82" fmla="*/ 4870 w 10000"/>
              <a:gd name="connsiteY82" fmla="*/ 7668 h 10000"/>
              <a:gd name="connsiteX83" fmla="*/ 4917 w 10000"/>
              <a:gd name="connsiteY83" fmla="*/ 7900 h 10000"/>
              <a:gd name="connsiteX84" fmla="*/ 4597 w 10000"/>
              <a:gd name="connsiteY84" fmla="*/ 7873 h 10000"/>
              <a:gd name="connsiteX85" fmla="*/ 4677 w 10000"/>
              <a:gd name="connsiteY85" fmla="*/ 7684 h 10000"/>
              <a:gd name="connsiteX86" fmla="*/ 4592 w 10000"/>
              <a:gd name="connsiteY86" fmla="*/ 7644 h 10000"/>
              <a:gd name="connsiteX87" fmla="*/ 4497 w 10000"/>
              <a:gd name="connsiteY87" fmla="*/ 7667 h 10000"/>
              <a:gd name="connsiteX88" fmla="*/ 4359 w 10000"/>
              <a:gd name="connsiteY88" fmla="*/ 7833 h 10000"/>
              <a:gd name="connsiteX89" fmla="*/ 4337 w 10000"/>
              <a:gd name="connsiteY89" fmla="*/ 7690 h 10000"/>
              <a:gd name="connsiteX90" fmla="*/ 4345 w 10000"/>
              <a:gd name="connsiteY90" fmla="*/ 6860 h 10000"/>
              <a:gd name="connsiteX91" fmla="*/ 4122 w 10000"/>
              <a:gd name="connsiteY91" fmla="*/ 7584 h 10000"/>
              <a:gd name="connsiteX92" fmla="*/ 4058 w 10000"/>
              <a:gd name="connsiteY92" fmla="*/ 7110 h 10000"/>
              <a:gd name="connsiteX93" fmla="*/ 3954 w 10000"/>
              <a:gd name="connsiteY93" fmla="*/ 7024 h 10000"/>
              <a:gd name="connsiteX94" fmla="*/ 4044 w 10000"/>
              <a:gd name="connsiteY94" fmla="*/ 7553 h 10000"/>
              <a:gd name="connsiteX95" fmla="*/ 3833 w 10000"/>
              <a:gd name="connsiteY95" fmla="*/ 6951 h 10000"/>
              <a:gd name="connsiteX96" fmla="*/ 3719 w 10000"/>
              <a:gd name="connsiteY96" fmla="*/ 7031 h 10000"/>
              <a:gd name="connsiteX97" fmla="*/ 3750 w 10000"/>
              <a:gd name="connsiteY97" fmla="*/ 6320 h 10000"/>
              <a:gd name="connsiteX98" fmla="*/ 3631 w 10000"/>
              <a:gd name="connsiteY98" fmla="*/ 6419 h 10000"/>
              <a:gd name="connsiteX99" fmla="*/ 3615 w 10000"/>
              <a:gd name="connsiteY99" fmla="*/ 6419 h 10000"/>
              <a:gd name="connsiteX100" fmla="*/ 3465 w 10000"/>
              <a:gd name="connsiteY100" fmla="*/ 6450 h 10000"/>
              <a:gd name="connsiteX101" fmla="*/ 3406 w 10000"/>
              <a:gd name="connsiteY101" fmla="*/ 5959 h 10000"/>
              <a:gd name="connsiteX102" fmla="*/ 3198 w 10000"/>
              <a:gd name="connsiteY102" fmla="*/ 5880 h 10000"/>
              <a:gd name="connsiteX103" fmla="*/ 3091 w 10000"/>
              <a:gd name="connsiteY103" fmla="*/ 5927 h 10000"/>
              <a:gd name="connsiteX104" fmla="*/ 3006 w 10000"/>
              <a:gd name="connsiteY104" fmla="*/ 5595 h 10000"/>
              <a:gd name="connsiteX105" fmla="*/ 2990 w 10000"/>
              <a:gd name="connsiteY105" fmla="*/ 5595 h 10000"/>
              <a:gd name="connsiteX106" fmla="*/ 2936 w 10000"/>
              <a:gd name="connsiteY106" fmla="*/ 6038 h 10000"/>
              <a:gd name="connsiteX107" fmla="*/ 2910 w 10000"/>
              <a:gd name="connsiteY107" fmla="*/ 6006 h 10000"/>
              <a:gd name="connsiteX108" fmla="*/ 2851 w 10000"/>
              <a:gd name="connsiteY108" fmla="*/ 5262 h 10000"/>
              <a:gd name="connsiteX109" fmla="*/ 2840 w 10000"/>
              <a:gd name="connsiteY109" fmla="*/ 5262 h 10000"/>
              <a:gd name="connsiteX110" fmla="*/ 2840 w 10000"/>
              <a:gd name="connsiteY110" fmla="*/ 5468 h 10000"/>
              <a:gd name="connsiteX111" fmla="*/ 2798 w 10000"/>
              <a:gd name="connsiteY111" fmla="*/ 5341 h 10000"/>
              <a:gd name="connsiteX112" fmla="*/ 2814 w 10000"/>
              <a:gd name="connsiteY112" fmla="*/ 4849 h 10000"/>
              <a:gd name="connsiteX113" fmla="*/ 2563 w 10000"/>
              <a:gd name="connsiteY113" fmla="*/ 4723 h 10000"/>
              <a:gd name="connsiteX114" fmla="*/ 2440 w 10000"/>
              <a:gd name="connsiteY114" fmla="*/ 4977 h 10000"/>
              <a:gd name="connsiteX115" fmla="*/ 2023 w 10000"/>
              <a:gd name="connsiteY115" fmla="*/ 3614 h 10000"/>
              <a:gd name="connsiteX116" fmla="*/ 2034 w 10000"/>
              <a:gd name="connsiteY116" fmla="*/ 3819 h 10000"/>
              <a:gd name="connsiteX117" fmla="*/ 1815 w 10000"/>
              <a:gd name="connsiteY117" fmla="*/ 3709 h 10000"/>
              <a:gd name="connsiteX118" fmla="*/ 1815 w 10000"/>
              <a:gd name="connsiteY118" fmla="*/ 3581 h 10000"/>
              <a:gd name="connsiteX119" fmla="*/ 1842 w 10000"/>
              <a:gd name="connsiteY119" fmla="*/ 3201 h 10000"/>
              <a:gd name="connsiteX120" fmla="*/ 1773 w 10000"/>
              <a:gd name="connsiteY120" fmla="*/ 2964 h 10000"/>
              <a:gd name="connsiteX121" fmla="*/ 1580 w 10000"/>
              <a:gd name="connsiteY121" fmla="*/ 2757 h 10000"/>
              <a:gd name="connsiteX122" fmla="*/ 1468 w 10000"/>
              <a:gd name="connsiteY122" fmla="*/ 2916 h 10000"/>
              <a:gd name="connsiteX123" fmla="*/ 1468 w 10000"/>
              <a:gd name="connsiteY123" fmla="*/ 3534 h 10000"/>
              <a:gd name="connsiteX124" fmla="*/ 1442 w 10000"/>
              <a:gd name="connsiteY124" fmla="*/ 3581 h 10000"/>
              <a:gd name="connsiteX125" fmla="*/ 1383 w 10000"/>
              <a:gd name="connsiteY125" fmla="*/ 3581 h 10000"/>
              <a:gd name="connsiteX126" fmla="*/ 1233 w 10000"/>
              <a:gd name="connsiteY126" fmla="*/ 3122 h 10000"/>
              <a:gd name="connsiteX127" fmla="*/ 1095 w 10000"/>
              <a:gd name="connsiteY127" fmla="*/ 3914 h 10000"/>
              <a:gd name="connsiteX128" fmla="*/ 1041 w 10000"/>
              <a:gd name="connsiteY128" fmla="*/ 3867 h 10000"/>
              <a:gd name="connsiteX129" fmla="*/ 886 w 10000"/>
              <a:gd name="connsiteY129" fmla="*/ 2837 h 10000"/>
              <a:gd name="connsiteX130" fmla="*/ 721 w 10000"/>
              <a:gd name="connsiteY130" fmla="*/ 2552 h 10000"/>
              <a:gd name="connsiteX131" fmla="*/ 625 w 10000"/>
              <a:gd name="connsiteY131" fmla="*/ 2631 h 10000"/>
              <a:gd name="connsiteX132" fmla="*/ 651 w 10000"/>
              <a:gd name="connsiteY132" fmla="*/ 2266 h 10000"/>
              <a:gd name="connsiteX133" fmla="*/ 358 w 10000"/>
              <a:gd name="connsiteY133" fmla="*/ 2092 h 10000"/>
              <a:gd name="connsiteX134" fmla="*/ 416 w 10000"/>
              <a:gd name="connsiteY134" fmla="*/ 1886 h 10000"/>
              <a:gd name="connsiteX135" fmla="*/ 374 w 10000"/>
              <a:gd name="connsiteY135" fmla="*/ 1886 h 10000"/>
              <a:gd name="connsiteX136" fmla="*/ 251 w 10000"/>
              <a:gd name="connsiteY136" fmla="*/ 2092 h 10000"/>
              <a:gd name="connsiteX137" fmla="*/ 304 w 10000"/>
              <a:gd name="connsiteY137" fmla="*/ 1886 h 10000"/>
              <a:gd name="connsiteX138" fmla="*/ 320 w 10000"/>
              <a:gd name="connsiteY138" fmla="*/ 1807 h 10000"/>
              <a:gd name="connsiteX139" fmla="*/ 155 w 10000"/>
              <a:gd name="connsiteY139" fmla="*/ 1981 h 10000"/>
              <a:gd name="connsiteX140" fmla="*/ 155 w 10000"/>
              <a:gd name="connsiteY140" fmla="*/ 950 h 10000"/>
              <a:gd name="connsiteX141" fmla="*/ 43 w 10000"/>
              <a:gd name="connsiteY141" fmla="*/ 872 h 10000"/>
              <a:gd name="connsiteX142" fmla="*/ 0 w 10000"/>
              <a:gd name="connsiteY142" fmla="*/ 1078 h 10000"/>
              <a:gd name="connsiteX143" fmla="*/ 0 w 10000"/>
              <a:gd name="connsiteY143" fmla="*/ 0 h 10000"/>
              <a:gd name="connsiteX0" fmla="*/ 0 w 10000"/>
              <a:gd name="connsiteY0" fmla="*/ 0 h 9905"/>
              <a:gd name="connsiteX1" fmla="*/ 10000 w 10000"/>
              <a:gd name="connsiteY1" fmla="*/ 0 h 9905"/>
              <a:gd name="connsiteX2" fmla="*/ 10000 w 10000"/>
              <a:gd name="connsiteY2" fmla="*/ 5880 h 9905"/>
              <a:gd name="connsiteX3" fmla="*/ 9920 w 10000"/>
              <a:gd name="connsiteY3" fmla="*/ 5721 h 9905"/>
              <a:gd name="connsiteX4" fmla="*/ 9754 w 10000"/>
              <a:gd name="connsiteY4" fmla="*/ 6086 h 9905"/>
              <a:gd name="connsiteX5" fmla="*/ 9712 w 10000"/>
              <a:gd name="connsiteY5" fmla="*/ 6958 h 9905"/>
              <a:gd name="connsiteX6" fmla="*/ 9349 w 10000"/>
              <a:gd name="connsiteY6" fmla="*/ 7480 h 9905"/>
              <a:gd name="connsiteX7" fmla="*/ 9279 w 10000"/>
              <a:gd name="connsiteY7" fmla="*/ 7274 h 9905"/>
              <a:gd name="connsiteX8" fmla="*/ 9253 w 10000"/>
              <a:gd name="connsiteY8" fmla="*/ 7322 h 9905"/>
              <a:gd name="connsiteX9" fmla="*/ 9242 w 10000"/>
              <a:gd name="connsiteY9" fmla="*/ 7687 h 9905"/>
              <a:gd name="connsiteX10" fmla="*/ 9156 w 10000"/>
              <a:gd name="connsiteY10" fmla="*/ 7734 h 9905"/>
              <a:gd name="connsiteX11" fmla="*/ 9034 w 10000"/>
              <a:gd name="connsiteY11" fmla="*/ 7322 h 9905"/>
              <a:gd name="connsiteX12" fmla="*/ 9071 w 10000"/>
              <a:gd name="connsiteY12" fmla="*/ 7164 h 9905"/>
              <a:gd name="connsiteX13" fmla="*/ 9007 w 10000"/>
              <a:gd name="connsiteY13" fmla="*/ 6910 h 9905"/>
              <a:gd name="connsiteX14" fmla="*/ 8825 w 10000"/>
              <a:gd name="connsiteY14" fmla="*/ 7116 h 9905"/>
              <a:gd name="connsiteX15" fmla="*/ 8809 w 10000"/>
              <a:gd name="connsiteY15" fmla="*/ 6989 h 9905"/>
              <a:gd name="connsiteX16" fmla="*/ 8868 w 10000"/>
              <a:gd name="connsiteY16" fmla="*/ 6830 h 9905"/>
              <a:gd name="connsiteX17" fmla="*/ 8836 w 10000"/>
              <a:gd name="connsiteY17" fmla="*/ 6704 h 9905"/>
              <a:gd name="connsiteX18" fmla="*/ 8756 w 10000"/>
              <a:gd name="connsiteY18" fmla="*/ 6783 h 9905"/>
              <a:gd name="connsiteX19" fmla="*/ 8671 w 10000"/>
              <a:gd name="connsiteY19" fmla="*/ 6450 h 9905"/>
              <a:gd name="connsiteX20" fmla="*/ 8697 w 10000"/>
              <a:gd name="connsiteY20" fmla="*/ 6165 h 9905"/>
              <a:gd name="connsiteX21" fmla="*/ 8628 w 10000"/>
              <a:gd name="connsiteY21" fmla="*/ 6245 h 9905"/>
              <a:gd name="connsiteX22" fmla="*/ 8590 w 10000"/>
              <a:gd name="connsiteY22" fmla="*/ 6989 h 9905"/>
              <a:gd name="connsiteX23" fmla="*/ 8436 w 10000"/>
              <a:gd name="connsiteY23" fmla="*/ 6910 h 9905"/>
              <a:gd name="connsiteX24" fmla="*/ 8436 w 10000"/>
              <a:gd name="connsiteY24" fmla="*/ 6862 h 9905"/>
              <a:gd name="connsiteX25" fmla="*/ 8478 w 10000"/>
              <a:gd name="connsiteY25" fmla="*/ 6751 h 9905"/>
              <a:gd name="connsiteX26" fmla="*/ 8478 w 10000"/>
              <a:gd name="connsiteY26" fmla="*/ 6704 h 9905"/>
              <a:gd name="connsiteX27" fmla="*/ 8382 w 10000"/>
              <a:gd name="connsiteY27" fmla="*/ 6577 h 9905"/>
              <a:gd name="connsiteX28" fmla="*/ 8356 w 10000"/>
              <a:gd name="connsiteY28" fmla="*/ 6862 h 9905"/>
              <a:gd name="connsiteX29" fmla="*/ 8409 w 10000"/>
              <a:gd name="connsiteY29" fmla="*/ 7116 h 9905"/>
              <a:gd name="connsiteX30" fmla="*/ 8393 w 10000"/>
              <a:gd name="connsiteY30" fmla="*/ 7116 h 9905"/>
              <a:gd name="connsiteX31" fmla="*/ 8297 w 10000"/>
              <a:gd name="connsiteY31" fmla="*/ 6862 h 9905"/>
              <a:gd name="connsiteX32" fmla="*/ 8254 w 10000"/>
              <a:gd name="connsiteY32" fmla="*/ 6419 h 9905"/>
              <a:gd name="connsiteX33" fmla="*/ 8217 w 10000"/>
              <a:gd name="connsiteY33" fmla="*/ 6419 h 9905"/>
              <a:gd name="connsiteX34" fmla="*/ 8201 w 10000"/>
              <a:gd name="connsiteY34" fmla="*/ 6577 h 9905"/>
              <a:gd name="connsiteX35" fmla="*/ 8115 w 10000"/>
              <a:gd name="connsiteY35" fmla="*/ 6450 h 9905"/>
              <a:gd name="connsiteX36" fmla="*/ 8078 w 10000"/>
              <a:gd name="connsiteY36" fmla="*/ 6656 h 9905"/>
              <a:gd name="connsiteX37" fmla="*/ 8078 w 10000"/>
              <a:gd name="connsiteY37" fmla="*/ 6497 h 9905"/>
              <a:gd name="connsiteX38" fmla="*/ 7939 w 10000"/>
              <a:gd name="connsiteY38" fmla="*/ 6830 h 9905"/>
              <a:gd name="connsiteX39" fmla="*/ 7854 w 10000"/>
              <a:gd name="connsiteY39" fmla="*/ 6830 h 9905"/>
              <a:gd name="connsiteX40" fmla="*/ 7645 w 10000"/>
              <a:gd name="connsiteY40" fmla="*/ 7322 h 9905"/>
              <a:gd name="connsiteX41" fmla="*/ 7603 w 10000"/>
              <a:gd name="connsiteY41" fmla="*/ 7164 h 9905"/>
              <a:gd name="connsiteX42" fmla="*/ 7635 w 10000"/>
              <a:gd name="connsiteY42" fmla="*/ 7480 h 9905"/>
              <a:gd name="connsiteX43" fmla="*/ 7533 w 10000"/>
              <a:gd name="connsiteY43" fmla="*/ 7480 h 9905"/>
              <a:gd name="connsiteX44" fmla="*/ 7453 w 10000"/>
              <a:gd name="connsiteY44" fmla="*/ 8178 h 9905"/>
              <a:gd name="connsiteX45" fmla="*/ 7330 w 10000"/>
              <a:gd name="connsiteY45" fmla="*/ 8384 h 9905"/>
              <a:gd name="connsiteX46" fmla="*/ 7368 w 10000"/>
              <a:gd name="connsiteY46" fmla="*/ 8637 h 9905"/>
              <a:gd name="connsiteX47" fmla="*/ 7341 w 10000"/>
              <a:gd name="connsiteY47" fmla="*/ 8796 h 9905"/>
              <a:gd name="connsiteX48" fmla="*/ 7261 w 10000"/>
              <a:gd name="connsiteY48" fmla="*/ 8685 h 9905"/>
              <a:gd name="connsiteX49" fmla="*/ 7192 w 10000"/>
              <a:gd name="connsiteY49" fmla="*/ 9256 h 9905"/>
              <a:gd name="connsiteX50" fmla="*/ 7160 w 10000"/>
              <a:gd name="connsiteY50" fmla="*/ 9256 h 9905"/>
              <a:gd name="connsiteX51" fmla="*/ 7149 w 10000"/>
              <a:gd name="connsiteY51" fmla="*/ 9002 h 9905"/>
              <a:gd name="connsiteX52" fmla="*/ 7122 w 10000"/>
              <a:gd name="connsiteY52" fmla="*/ 9176 h 9905"/>
              <a:gd name="connsiteX53" fmla="*/ 7090 w 10000"/>
              <a:gd name="connsiteY53" fmla="*/ 9414 h 9905"/>
              <a:gd name="connsiteX54" fmla="*/ 6887 w 10000"/>
              <a:gd name="connsiteY54" fmla="*/ 9414 h 9905"/>
              <a:gd name="connsiteX55" fmla="*/ 6845 w 10000"/>
              <a:gd name="connsiteY55" fmla="*/ 9905 h 9905"/>
              <a:gd name="connsiteX56" fmla="*/ 6818 w 10000"/>
              <a:gd name="connsiteY56" fmla="*/ 9493 h 9905"/>
              <a:gd name="connsiteX57" fmla="*/ 6620 w 10000"/>
              <a:gd name="connsiteY57" fmla="*/ 9699 h 9905"/>
              <a:gd name="connsiteX58" fmla="*/ 6385 w 10000"/>
              <a:gd name="connsiteY58" fmla="*/ 9002 h 9905"/>
              <a:gd name="connsiteX59" fmla="*/ 6385 w 10000"/>
              <a:gd name="connsiteY59" fmla="*/ 9128 h 9905"/>
              <a:gd name="connsiteX60" fmla="*/ 6428 w 10000"/>
              <a:gd name="connsiteY60" fmla="*/ 9256 h 9905"/>
              <a:gd name="connsiteX61" fmla="*/ 6273 w 10000"/>
              <a:gd name="connsiteY61" fmla="*/ 9461 h 9905"/>
              <a:gd name="connsiteX62" fmla="*/ 6316 w 10000"/>
              <a:gd name="connsiteY62" fmla="*/ 9541 h 9905"/>
              <a:gd name="connsiteX63" fmla="*/ 6193 w 10000"/>
              <a:gd name="connsiteY63" fmla="*/ 9699 h 9905"/>
              <a:gd name="connsiteX64" fmla="*/ 6097 w 10000"/>
              <a:gd name="connsiteY64" fmla="*/ 9287 h 9905"/>
              <a:gd name="connsiteX65" fmla="*/ 6054 w 10000"/>
              <a:gd name="connsiteY65" fmla="*/ 9287 h 9905"/>
              <a:gd name="connsiteX66" fmla="*/ 6054 w 10000"/>
              <a:gd name="connsiteY66" fmla="*/ 9588 h 9905"/>
              <a:gd name="connsiteX67" fmla="*/ 5919 w 10000"/>
              <a:gd name="connsiteY67" fmla="*/ 8719 h 9905"/>
              <a:gd name="connsiteX68" fmla="*/ 5879 w 10000"/>
              <a:gd name="connsiteY68" fmla="*/ 6911 h 9905"/>
              <a:gd name="connsiteX69" fmla="*/ 5795 w 10000"/>
              <a:gd name="connsiteY69" fmla="*/ 8531 h 9905"/>
              <a:gd name="connsiteX70" fmla="*/ 5596 w 10000"/>
              <a:gd name="connsiteY70" fmla="*/ 8689 h 9905"/>
              <a:gd name="connsiteX71" fmla="*/ 5569 w 10000"/>
              <a:gd name="connsiteY71" fmla="*/ 8474 h 9905"/>
              <a:gd name="connsiteX72" fmla="*/ 5441 w 10000"/>
              <a:gd name="connsiteY72" fmla="*/ 8562 h 9905"/>
              <a:gd name="connsiteX73" fmla="*/ 5335 w 10000"/>
              <a:gd name="connsiteY73" fmla="*/ 8277 h 9905"/>
              <a:gd name="connsiteX74" fmla="*/ 5289 w 10000"/>
              <a:gd name="connsiteY74" fmla="*/ 8079 h 9905"/>
              <a:gd name="connsiteX75" fmla="*/ 5182 w 10000"/>
              <a:gd name="connsiteY75" fmla="*/ 8482 h 9905"/>
              <a:gd name="connsiteX76" fmla="*/ 5108 w 10000"/>
              <a:gd name="connsiteY76" fmla="*/ 8079 h 9905"/>
              <a:gd name="connsiteX77" fmla="*/ 5076 w 10000"/>
              <a:gd name="connsiteY77" fmla="*/ 7913 h 9905"/>
              <a:gd name="connsiteX78" fmla="*/ 5000 w 10000"/>
              <a:gd name="connsiteY78" fmla="*/ 7900 h 9905"/>
              <a:gd name="connsiteX79" fmla="*/ 5083 w 10000"/>
              <a:gd name="connsiteY79" fmla="*/ 7900 h 9905"/>
              <a:gd name="connsiteX80" fmla="*/ 5083 w 10000"/>
              <a:gd name="connsiteY80" fmla="*/ 8215 h 9905"/>
              <a:gd name="connsiteX81" fmla="*/ 4958 w 10000"/>
              <a:gd name="connsiteY81" fmla="*/ 7975 h 9905"/>
              <a:gd name="connsiteX82" fmla="*/ 4870 w 10000"/>
              <a:gd name="connsiteY82" fmla="*/ 7668 h 9905"/>
              <a:gd name="connsiteX83" fmla="*/ 4917 w 10000"/>
              <a:gd name="connsiteY83" fmla="*/ 7900 h 9905"/>
              <a:gd name="connsiteX84" fmla="*/ 4597 w 10000"/>
              <a:gd name="connsiteY84" fmla="*/ 7873 h 9905"/>
              <a:gd name="connsiteX85" fmla="*/ 4677 w 10000"/>
              <a:gd name="connsiteY85" fmla="*/ 7684 h 9905"/>
              <a:gd name="connsiteX86" fmla="*/ 4592 w 10000"/>
              <a:gd name="connsiteY86" fmla="*/ 7644 h 9905"/>
              <a:gd name="connsiteX87" fmla="*/ 4497 w 10000"/>
              <a:gd name="connsiteY87" fmla="*/ 7667 h 9905"/>
              <a:gd name="connsiteX88" fmla="*/ 4359 w 10000"/>
              <a:gd name="connsiteY88" fmla="*/ 7833 h 9905"/>
              <a:gd name="connsiteX89" fmla="*/ 4337 w 10000"/>
              <a:gd name="connsiteY89" fmla="*/ 7690 h 9905"/>
              <a:gd name="connsiteX90" fmla="*/ 4345 w 10000"/>
              <a:gd name="connsiteY90" fmla="*/ 6860 h 9905"/>
              <a:gd name="connsiteX91" fmla="*/ 4122 w 10000"/>
              <a:gd name="connsiteY91" fmla="*/ 7584 h 9905"/>
              <a:gd name="connsiteX92" fmla="*/ 4058 w 10000"/>
              <a:gd name="connsiteY92" fmla="*/ 7110 h 9905"/>
              <a:gd name="connsiteX93" fmla="*/ 3954 w 10000"/>
              <a:gd name="connsiteY93" fmla="*/ 7024 h 9905"/>
              <a:gd name="connsiteX94" fmla="*/ 4044 w 10000"/>
              <a:gd name="connsiteY94" fmla="*/ 7553 h 9905"/>
              <a:gd name="connsiteX95" fmla="*/ 3833 w 10000"/>
              <a:gd name="connsiteY95" fmla="*/ 6951 h 9905"/>
              <a:gd name="connsiteX96" fmla="*/ 3719 w 10000"/>
              <a:gd name="connsiteY96" fmla="*/ 7031 h 9905"/>
              <a:gd name="connsiteX97" fmla="*/ 3750 w 10000"/>
              <a:gd name="connsiteY97" fmla="*/ 6320 h 9905"/>
              <a:gd name="connsiteX98" fmla="*/ 3631 w 10000"/>
              <a:gd name="connsiteY98" fmla="*/ 6419 h 9905"/>
              <a:gd name="connsiteX99" fmla="*/ 3615 w 10000"/>
              <a:gd name="connsiteY99" fmla="*/ 6419 h 9905"/>
              <a:gd name="connsiteX100" fmla="*/ 3465 w 10000"/>
              <a:gd name="connsiteY100" fmla="*/ 6450 h 9905"/>
              <a:gd name="connsiteX101" fmla="*/ 3406 w 10000"/>
              <a:gd name="connsiteY101" fmla="*/ 5959 h 9905"/>
              <a:gd name="connsiteX102" fmla="*/ 3198 w 10000"/>
              <a:gd name="connsiteY102" fmla="*/ 5880 h 9905"/>
              <a:gd name="connsiteX103" fmla="*/ 3091 w 10000"/>
              <a:gd name="connsiteY103" fmla="*/ 5927 h 9905"/>
              <a:gd name="connsiteX104" fmla="*/ 3006 w 10000"/>
              <a:gd name="connsiteY104" fmla="*/ 5595 h 9905"/>
              <a:gd name="connsiteX105" fmla="*/ 2990 w 10000"/>
              <a:gd name="connsiteY105" fmla="*/ 5595 h 9905"/>
              <a:gd name="connsiteX106" fmla="*/ 2936 w 10000"/>
              <a:gd name="connsiteY106" fmla="*/ 6038 h 9905"/>
              <a:gd name="connsiteX107" fmla="*/ 2910 w 10000"/>
              <a:gd name="connsiteY107" fmla="*/ 6006 h 9905"/>
              <a:gd name="connsiteX108" fmla="*/ 2851 w 10000"/>
              <a:gd name="connsiteY108" fmla="*/ 5262 h 9905"/>
              <a:gd name="connsiteX109" fmla="*/ 2840 w 10000"/>
              <a:gd name="connsiteY109" fmla="*/ 5262 h 9905"/>
              <a:gd name="connsiteX110" fmla="*/ 2840 w 10000"/>
              <a:gd name="connsiteY110" fmla="*/ 5468 h 9905"/>
              <a:gd name="connsiteX111" fmla="*/ 2798 w 10000"/>
              <a:gd name="connsiteY111" fmla="*/ 5341 h 9905"/>
              <a:gd name="connsiteX112" fmla="*/ 2814 w 10000"/>
              <a:gd name="connsiteY112" fmla="*/ 4849 h 9905"/>
              <a:gd name="connsiteX113" fmla="*/ 2563 w 10000"/>
              <a:gd name="connsiteY113" fmla="*/ 4723 h 9905"/>
              <a:gd name="connsiteX114" fmla="*/ 2440 w 10000"/>
              <a:gd name="connsiteY114" fmla="*/ 4977 h 9905"/>
              <a:gd name="connsiteX115" fmla="*/ 2023 w 10000"/>
              <a:gd name="connsiteY115" fmla="*/ 3614 h 9905"/>
              <a:gd name="connsiteX116" fmla="*/ 2034 w 10000"/>
              <a:gd name="connsiteY116" fmla="*/ 3819 h 9905"/>
              <a:gd name="connsiteX117" fmla="*/ 1815 w 10000"/>
              <a:gd name="connsiteY117" fmla="*/ 3709 h 9905"/>
              <a:gd name="connsiteX118" fmla="*/ 1815 w 10000"/>
              <a:gd name="connsiteY118" fmla="*/ 3581 h 9905"/>
              <a:gd name="connsiteX119" fmla="*/ 1842 w 10000"/>
              <a:gd name="connsiteY119" fmla="*/ 3201 h 9905"/>
              <a:gd name="connsiteX120" fmla="*/ 1773 w 10000"/>
              <a:gd name="connsiteY120" fmla="*/ 2964 h 9905"/>
              <a:gd name="connsiteX121" fmla="*/ 1580 w 10000"/>
              <a:gd name="connsiteY121" fmla="*/ 2757 h 9905"/>
              <a:gd name="connsiteX122" fmla="*/ 1468 w 10000"/>
              <a:gd name="connsiteY122" fmla="*/ 2916 h 9905"/>
              <a:gd name="connsiteX123" fmla="*/ 1468 w 10000"/>
              <a:gd name="connsiteY123" fmla="*/ 3534 h 9905"/>
              <a:gd name="connsiteX124" fmla="*/ 1442 w 10000"/>
              <a:gd name="connsiteY124" fmla="*/ 3581 h 9905"/>
              <a:gd name="connsiteX125" fmla="*/ 1383 w 10000"/>
              <a:gd name="connsiteY125" fmla="*/ 3581 h 9905"/>
              <a:gd name="connsiteX126" fmla="*/ 1233 w 10000"/>
              <a:gd name="connsiteY126" fmla="*/ 3122 h 9905"/>
              <a:gd name="connsiteX127" fmla="*/ 1095 w 10000"/>
              <a:gd name="connsiteY127" fmla="*/ 3914 h 9905"/>
              <a:gd name="connsiteX128" fmla="*/ 1041 w 10000"/>
              <a:gd name="connsiteY128" fmla="*/ 3867 h 9905"/>
              <a:gd name="connsiteX129" fmla="*/ 886 w 10000"/>
              <a:gd name="connsiteY129" fmla="*/ 2837 h 9905"/>
              <a:gd name="connsiteX130" fmla="*/ 721 w 10000"/>
              <a:gd name="connsiteY130" fmla="*/ 2552 h 9905"/>
              <a:gd name="connsiteX131" fmla="*/ 625 w 10000"/>
              <a:gd name="connsiteY131" fmla="*/ 2631 h 9905"/>
              <a:gd name="connsiteX132" fmla="*/ 651 w 10000"/>
              <a:gd name="connsiteY132" fmla="*/ 2266 h 9905"/>
              <a:gd name="connsiteX133" fmla="*/ 358 w 10000"/>
              <a:gd name="connsiteY133" fmla="*/ 2092 h 9905"/>
              <a:gd name="connsiteX134" fmla="*/ 416 w 10000"/>
              <a:gd name="connsiteY134" fmla="*/ 1886 h 9905"/>
              <a:gd name="connsiteX135" fmla="*/ 374 w 10000"/>
              <a:gd name="connsiteY135" fmla="*/ 1886 h 9905"/>
              <a:gd name="connsiteX136" fmla="*/ 251 w 10000"/>
              <a:gd name="connsiteY136" fmla="*/ 2092 h 9905"/>
              <a:gd name="connsiteX137" fmla="*/ 304 w 10000"/>
              <a:gd name="connsiteY137" fmla="*/ 1886 h 9905"/>
              <a:gd name="connsiteX138" fmla="*/ 320 w 10000"/>
              <a:gd name="connsiteY138" fmla="*/ 1807 h 9905"/>
              <a:gd name="connsiteX139" fmla="*/ 155 w 10000"/>
              <a:gd name="connsiteY139" fmla="*/ 1981 h 9905"/>
              <a:gd name="connsiteX140" fmla="*/ 155 w 10000"/>
              <a:gd name="connsiteY140" fmla="*/ 950 h 9905"/>
              <a:gd name="connsiteX141" fmla="*/ 43 w 10000"/>
              <a:gd name="connsiteY141" fmla="*/ 872 h 9905"/>
              <a:gd name="connsiteX142" fmla="*/ 0 w 10000"/>
              <a:gd name="connsiteY142" fmla="*/ 1078 h 9905"/>
              <a:gd name="connsiteX143" fmla="*/ 0 w 10000"/>
              <a:gd name="connsiteY143" fmla="*/ 0 h 9905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596 w 10000"/>
              <a:gd name="connsiteY70" fmla="*/ 8772 h 10000"/>
              <a:gd name="connsiteX71" fmla="*/ 5569 w 10000"/>
              <a:gd name="connsiteY71" fmla="*/ 8555 h 10000"/>
              <a:gd name="connsiteX72" fmla="*/ 5441 w 10000"/>
              <a:gd name="connsiteY72" fmla="*/ 8644 h 10000"/>
              <a:gd name="connsiteX73" fmla="*/ 5335 w 10000"/>
              <a:gd name="connsiteY73" fmla="*/ 8356 h 10000"/>
              <a:gd name="connsiteX74" fmla="*/ 5289 w 10000"/>
              <a:gd name="connsiteY74" fmla="*/ 8156 h 10000"/>
              <a:gd name="connsiteX75" fmla="*/ 5182 w 10000"/>
              <a:gd name="connsiteY75" fmla="*/ 8563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8051 h 10000"/>
              <a:gd name="connsiteX82" fmla="*/ 4870 w 10000"/>
              <a:gd name="connsiteY82" fmla="*/ 7742 h 10000"/>
              <a:gd name="connsiteX83" fmla="*/ 4917 w 10000"/>
              <a:gd name="connsiteY83" fmla="*/ 7976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69 w 10000"/>
              <a:gd name="connsiteY71" fmla="*/ 8555 h 10000"/>
              <a:gd name="connsiteX72" fmla="*/ 5441 w 10000"/>
              <a:gd name="connsiteY72" fmla="*/ 8644 h 10000"/>
              <a:gd name="connsiteX73" fmla="*/ 5335 w 10000"/>
              <a:gd name="connsiteY73" fmla="*/ 8356 h 10000"/>
              <a:gd name="connsiteX74" fmla="*/ 5289 w 10000"/>
              <a:gd name="connsiteY74" fmla="*/ 8156 h 10000"/>
              <a:gd name="connsiteX75" fmla="*/ 5182 w 10000"/>
              <a:gd name="connsiteY75" fmla="*/ 8563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8051 h 10000"/>
              <a:gd name="connsiteX82" fmla="*/ 4870 w 10000"/>
              <a:gd name="connsiteY82" fmla="*/ 7742 h 10000"/>
              <a:gd name="connsiteX83" fmla="*/ 4917 w 10000"/>
              <a:gd name="connsiteY83" fmla="*/ 7976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41 w 10000"/>
              <a:gd name="connsiteY72" fmla="*/ 8644 h 10000"/>
              <a:gd name="connsiteX73" fmla="*/ 5335 w 10000"/>
              <a:gd name="connsiteY73" fmla="*/ 8356 h 10000"/>
              <a:gd name="connsiteX74" fmla="*/ 5289 w 10000"/>
              <a:gd name="connsiteY74" fmla="*/ 8156 h 10000"/>
              <a:gd name="connsiteX75" fmla="*/ 5182 w 10000"/>
              <a:gd name="connsiteY75" fmla="*/ 8563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8051 h 10000"/>
              <a:gd name="connsiteX82" fmla="*/ 4870 w 10000"/>
              <a:gd name="connsiteY82" fmla="*/ 7742 h 10000"/>
              <a:gd name="connsiteX83" fmla="*/ 4917 w 10000"/>
              <a:gd name="connsiteY83" fmla="*/ 7976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8356 h 10000"/>
              <a:gd name="connsiteX74" fmla="*/ 5289 w 10000"/>
              <a:gd name="connsiteY74" fmla="*/ 8156 h 10000"/>
              <a:gd name="connsiteX75" fmla="*/ 5182 w 10000"/>
              <a:gd name="connsiteY75" fmla="*/ 8563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8051 h 10000"/>
              <a:gd name="connsiteX82" fmla="*/ 4870 w 10000"/>
              <a:gd name="connsiteY82" fmla="*/ 7742 h 10000"/>
              <a:gd name="connsiteX83" fmla="*/ 4917 w 10000"/>
              <a:gd name="connsiteY83" fmla="*/ 7976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8356 h 10000"/>
              <a:gd name="connsiteX74" fmla="*/ 5268 w 10000"/>
              <a:gd name="connsiteY74" fmla="*/ 7398 h 10000"/>
              <a:gd name="connsiteX75" fmla="*/ 5182 w 10000"/>
              <a:gd name="connsiteY75" fmla="*/ 8563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8051 h 10000"/>
              <a:gd name="connsiteX82" fmla="*/ 4870 w 10000"/>
              <a:gd name="connsiteY82" fmla="*/ 7742 h 10000"/>
              <a:gd name="connsiteX83" fmla="*/ 4917 w 10000"/>
              <a:gd name="connsiteY83" fmla="*/ 7976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8356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8051 h 10000"/>
              <a:gd name="connsiteX82" fmla="*/ 4870 w 10000"/>
              <a:gd name="connsiteY82" fmla="*/ 7742 h 10000"/>
              <a:gd name="connsiteX83" fmla="*/ 4917 w 10000"/>
              <a:gd name="connsiteY83" fmla="*/ 7976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8051 h 10000"/>
              <a:gd name="connsiteX82" fmla="*/ 4870 w 10000"/>
              <a:gd name="connsiteY82" fmla="*/ 7742 h 10000"/>
              <a:gd name="connsiteX83" fmla="*/ 4917 w 10000"/>
              <a:gd name="connsiteY83" fmla="*/ 7976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870 w 10000"/>
              <a:gd name="connsiteY82" fmla="*/ 7742 h 10000"/>
              <a:gd name="connsiteX83" fmla="*/ 4917 w 10000"/>
              <a:gd name="connsiteY83" fmla="*/ 7976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870 w 10000"/>
              <a:gd name="connsiteY82" fmla="*/ 7742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6000 w 10000"/>
              <a:gd name="connsiteY67" fmla="*/ 7018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167 w 10000"/>
              <a:gd name="connsiteY66" fmla="*/ 7337 h 10000"/>
              <a:gd name="connsiteX67" fmla="*/ 6000 w 10000"/>
              <a:gd name="connsiteY67" fmla="*/ 7018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250 w 10000"/>
              <a:gd name="connsiteY65" fmla="*/ 7337 h 10000"/>
              <a:gd name="connsiteX66" fmla="*/ 6167 w 10000"/>
              <a:gd name="connsiteY66" fmla="*/ 7337 h 10000"/>
              <a:gd name="connsiteX67" fmla="*/ 6000 w 10000"/>
              <a:gd name="connsiteY67" fmla="*/ 7018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250 w 10000"/>
              <a:gd name="connsiteY65" fmla="*/ 7337 h 10000"/>
              <a:gd name="connsiteX66" fmla="*/ 6167 w 10000"/>
              <a:gd name="connsiteY66" fmla="*/ 7337 h 10000"/>
              <a:gd name="connsiteX67" fmla="*/ 5917 w 10000"/>
              <a:gd name="connsiteY67" fmla="*/ 7337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333 w 10000"/>
              <a:gd name="connsiteY63" fmla="*/ 7656 h 10000"/>
              <a:gd name="connsiteX64" fmla="*/ 6097 w 10000"/>
              <a:gd name="connsiteY64" fmla="*/ 9376 h 10000"/>
              <a:gd name="connsiteX65" fmla="*/ 6250 w 10000"/>
              <a:gd name="connsiteY65" fmla="*/ 7337 h 10000"/>
              <a:gd name="connsiteX66" fmla="*/ 6167 w 10000"/>
              <a:gd name="connsiteY66" fmla="*/ 7337 h 10000"/>
              <a:gd name="connsiteX67" fmla="*/ 5917 w 10000"/>
              <a:gd name="connsiteY67" fmla="*/ 7337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333 w 10000"/>
              <a:gd name="connsiteY63" fmla="*/ 7656 h 10000"/>
              <a:gd name="connsiteX64" fmla="*/ 6333 w 10000"/>
              <a:gd name="connsiteY64" fmla="*/ 7337 h 10000"/>
              <a:gd name="connsiteX65" fmla="*/ 6250 w 10000"/>
              <a:gd name="connsiteY65" fmla="*/ 7337 h 10000"/>
              <a:gd name="connsiteX66" fmla="*/ 6167 w 10000"/>
              <a:gd name="connsiteY66" fmla="*/ 7337 h 10000"/>
              <a:gd name="connsiteX67" fmla="*/ 5917 w 10000"/>
              <a:gd name="connsiteY67" fmla="*/ 7337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417 w 10000"/>
              <a:gd name="connsiteY61" fmla="*/ 7337 h 10000"/>
              <a:gd name="connsiteX62" fmla="*/ 6316 w 10000"/>
              <a:gd name="connsiteY62" fmla="*/ 9633 h 10000"/>
              <a:gd name="connsiteX63" fmla="*/ 6333 w 10000"/>
              <a:gd name="connsiteY63" fmla="*/ 7656 h 10000"/>
              <a:gd name="connsiteX64" fmla="*/ 6333 w 10000"/>
              <a:gd name="connsiteY64" fmla="*/ 7337 h 10000"/>
              <a:gd name="connsiteX65" fmla="*/ 6250 w 10000"/>
              <a:gd name="connsiteY65" fmla="*/ 7337 h 10000"/>
              <a:gd name="connsiteX66" fmla="*/ 6167 w 10000"/>
              <a:gd name="connsiteY66" fmla="*/ 7337 h 10000"/>
              <a:gd name="connsiteX67" fmla="*/ 5917 w 10000"/>
              <a:gd name="connsiteY67" fmla="*/ 7337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417 w 10000"/>
              <a:gd name="connsiteY61" fmla="*/ 7337 h 10000"/>
              <a:gd name="connsiteX62" fmla="*/ 6500 w 10000"/>
              <a:gd name="connsiteY62" fmla="*/ 7337 h 10000"/>
              <a:gd name="connsiteX63" fmla="*/ 6333 w 10000"/>
              <a:gd name="connsiteY63" fmla="*/ 7656 h 10000"/>
              <a:gd name="connsiteX64" fmla="*/ 6333 w 10000"/>
              <a:gd name="connsiteY64" fmla="*/ 7337 h 10000"/>
              <a:gd name="connsiteX65" fmla="*/ 6250 w 10000"/>
              <a:gd name="connsiteY65" fmla="*/ 7337 h 10000"/>
              <a:gd name="connsiteX66" fmla="*/ 6167 w 10000"/>
              <a:gd name="connsiteY66" fmla="*/ 7337 h 10000"/>
              <a:gd name="connsiteX67" fmla="*/ 5917 w 10000"/>
              <a:gd name="connsiteY67" fmla="*/ 7337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616 w 10000"/>
              <a:gd name="connsiteY60" fmla="*/ 7232 h 10000"/>
              <a:gd name="connsiteX61" fmla="*/ 6417 w 10000"/>
              <a:gd name="connsiteY61" fmla="*/ 7337 h 10000"/>
              <a:gd name="connsiteX62" fmla="*/ 6500 w 10000"/>
              <a:gd name="connsiteY62" fmla="*/ 7337 h 10000"/>
              <a:gd name="connsiteX63" fmla="*/ 6333 w 10000"/>
              <a:gd name="connsiteY63" fmla="*/ 7656 h 10000"/>
              <a:gd name="connsiteX64" fmla="*/ 6333 w 10000"/>
              <a:gd name="connsiteY64" fmla="*/ 7337 h 10000"/>
              <a:gd name="connsiteX65" fmla="*/ 6250 w 10000"/>
              <a:gd name="connsiteY65" fmla="*/ 7337 h 10000"/>
              <a:gd name="connsiteX66" fmla="*/ 6167 w 10000"/>
              <a:gd name="connsiteY66" fmla="*/ 7337 h 10000"/>
              <a:gd name="connsiteX67" fmla="*/ 5917 w 10000"/>
              <a:gd name="connsiteY67" fmla="*/ 7337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677 w 10000"/>
              <a:gd name="connsiteY59" fmla="*/ 7063 h 10000"/>
              <a:gd name="connsiteX60" fmla="*/ 6616 w 10000"/>
              <a:gd name="connsiteY60" fmla="*/ 7232 h 10000"/>
              <a:gd name="connsiteX61" fmla="*/ 6417 w 10000"/>
              <a:gd name="connsiteY61" fmla="*/ 7337 h 10000"/>
              <a:gd name="connsiteX62" fmla="*/ 6500 w 10000"/>
              <a:gd name="connsiteY62" fmla="*/ 7337 h 10000"/>
              <a:gd name="connsiteX63" fmla="*/ 6333 w 10000"/>
              <a:gd name="connsiteY63" fmla="*/ 7656 h 10000"/>
              <a:gd name="connsiteX64" fmla="*/ 6333 w 10000"/>
              <a:gd name="connsiteY64" fmla="*/ 7337 h 10000"/>
              <a:gd name="connsiteX65" fmla="*/ 6250 w 10000"/>
              <a:gd name="connsiteY65" fmla="*/ 7337 h 10000"/>
              <a:gd name="connsiteX66" fmla="*/ 6167 w 10000"/>
              <a:gd name="connsiteY66" fmla="*/ 7337 h 10000"/>
              <a:gd name="connsiteX67" fmla="*/ 5917 w 10000"/>
              <a:gd name="connsiteY67" fmla="*/ 7337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677 w 10000"/>
              <a:gd name="connsiteY58" fmla="*/ 7063 h 10000"/>
              <a:gd name="connsiteX59" fmla="*/ 6616 w 10000"/>
              <a:gd name="connsiteY59" fmla="*/ 7232 h 10000"/>
              <a:gd name="connsiteX60" fmla="*/ 6417 w 10000"/>
              <a:gd name="connsiteY60" fmla="*/ 7337 h 10000"/>
              <a:gd name="connsiteX61" fmla="*/ 6500 w 10000"/>
              <a:gd name="connsiteY61" fmla="*/ 7337 h 10000"/>
              <a:gd name="connsiteX62" fmla="*/ 6333 w 10000"/>
              <a:gd name="connsiteY62" fmla="*/ 7656 h 10000"/>
              <a:gd name="connsiteX63" fmla="*/ 6333 w 10000"/>
              <a:gd name="connsiteY63" fmla="*/ 7337 h 10000"/>
              <a:gd name="connsiteX64" fmla="*/ 6250 w 10000"/>
              <a:gd name="connsiteY64" fmla="*/ 7337 h 10000"/>
              <a:gd name="connsiteX65" fmla="*/ 6167 w 10000"/>
              <a:gd name="connsiteY65" fmla="*/ 7337 h 10000"/>
              <a:gd name="connsiteX66" fmla="*/ 5917 w 10000"/>
              <a:gd name="connsiteY66" fmla="*/ 7337 h 10000"/>
              <a:gd name="connsiteX67" fmla="*/ 5879 w 10000"/>
              <a:gd name="connsiteY67" fmla="*/ 6977 h 10000"/>
              <a:gd name="connsiteX68" fmla="*/ 5753 w 10000"/>
              <a:gd name="connsiteY68" fmla="*/ 7138 h 10000"/>
              <a:gd name="connsiteX69" fmla="*/ 5700 w 10000"/>
              <a:gd name="connsiteY69" fmla="*/ 7177 h 10000"/>
              <a:gd name="connsiteX70" fmla="*/ 5559 w 10000"/>
              <a:gd name="connsiteY70" fmla="*/ 7199 h 10000"/>
              <a:gd name="connsiteX71" fmla="*/ 5472 w 10000"/>
              <a:gd name="connsiteY71" fmla="*/ 7208 h 10000"/>
              <a:gd name="connsiteX72" fmla="*/ 5335 w 10000"/>
              <a:gd name="connsiteY72" fmla="*/ 7877 h 10000"/>
              <a:gd name="connsiteX73" fmla="*/ 5268 w 10000"/>
              <a:gd name="connsiteY73" fmla="*/ 7398 h 10000"/>
              <a:gd name="connsiteX74" fmla="*/ 5151 w 10000"/>
              <a:gd name="connsiteY74" fmla="*/ 7407 h 10000"/>
              <a:gd name="connsiteX75" fmla="*/ 5108 w 10000"/>
              <a:gd name="connsiteY75" fmla="*/ 8156 h 10000"/>
              <a:gd name="connsiteX76" fmla="*/ 5076 w 10000"/>
              <a:gd name="connsiteY76" fmla="*/ 7989 h 10000"/>
              <a:gd name="connsiteX77" fmla="*/ 5000 w 10000"/>
              <a:gd name="connsiteY77" fmla="*/ 7976 h 10000"/>
              <a:gd name="connsiteX78" fmla="*/ 5083 w 10000"/>
              <a:gd name="connsiteY78" fmla="*/ 7337 h 10000"/>
              <a:gd name="connsiteX79" fmla="*/ 5083 w 10000"/>
              <a:gd name="connsiteY79" fmla="*/ 8294 h 10000"/>
              <a:gd name="connsiteX80" fmla="*/ 4958 w 10000"/>
              <a:gd name="connsiteY80" fmla="*/ 6775 h 10000"/>
              <a:gd name="connsiteX81" fmla="*/ 4917 w 10000"/>
              <a:gd name="connsiteY81" fmla="*/ 7018 h 10000"/>
              <a:gd name="connsiteX82" fmla="*/ 4833 w 10000"/>
              <a:gd name="connsiteY82" fmla="*/ 6699 h 10000"/>
              <a:gd name="connsiteX83" fmla="*/ 4597 w 10000"/>
              <a:gd name="connsiteY83" fmla="*/ 7949 h 10000"/>
              <a:gd name="connsiteX84" fmla="*/ 4677 w 10000"/>
              <a:gd name="connsiteY84" fmla="*/ 7758 h 10000"/>
              <a:gd name="connsiteX85" fmla="*/ 4592 w 10000"/>
              <a:gd name="connsiteY85" fmla="*/ 7717 h 10000"/>
              <a:gd name="connsiteX86" fmla="*/ 4497 w 10000"/>
              <a:gd name="connsiteY86" fmla="*/ 7741 h 10000"/>
              <a:gd name="connsiteX87" fmla="*/ 4359 w 10000"/>
              <a:gd name="connsiteY87" fmla="*/ 7908 h 10000"/>
              <a:gd name="connsiteX88" fmla="*/ 4337 w 10000"/>
              <a:gd name="connsiteY88" fmla="*/ 7764 h 10000"/>
              <a:gd name="connsiteX89" fmla="*/ 4345 w 10000"/>
              <a:gd name="connsiteY89" fmla="*/ 6926 h 10000"/>
              <a:gd name="connsiteX90" fmla="*/ 4122 w 10000"/>
              <a:gd name="connsiteY90" fmla="*/ 7657 h 10000"/>
              <a:gd name="connsiteX91" fmla="*/ 4058 w 10000"/>
              <a:gd name="connsiteY91" fmla="*/ 7178 h 10000"/>
              <a:gd name="connsiteX92" fmla="*/ 3954 w 10000"/>
              <a:gd name="connsiteY92" fmla="*/ 7091 h 10000"/>
              <a:gd name="connsiteX93" fmla="*/ 4044 w 10000"/>
              <a:gd name="connsiteY93" fmla="*/ 7625 h 10000"/>
              <a:gd name="connsiteX94" fmla="*/ 3833 w 10000"/>
              <a:gd name="connsiteY94" fmla="*/ 7018 h 10000"/>
              <a:gd name="connsiteX95" fmla="*/ 3719 w 10000"/>
              <a:gd name="connsiteY95" fmla="*/ 7098 h 10000"/>
              <a:gd name="connsiteX96" fmla="*/ 3750 w 10000"/>
              <a:gd name="connsiteY96" fmla="*/ 6381 h 10000"/>
              <a:gd name="connsiteX97" fmla="*/ 3631 w 10000"/>
              <a:gd name="connsiteY97" fmla="*/ 6481 h 10000"/>
              <a:gd name="connsiteX98" fmla="*/ 3615 w 10000"/>
              <a:gd name="connsiteY98" fmla="*/ 6481 h 10000"/>
              <a:gd name="connsiteX99" fmla="*/ 3465 w 10000"/>
              <a:gd name="connsiteY99" fmla="*/ 6512 h 10000"/>
              <a:gd name="connsiteX100" fmla="*/ 3406 w 10000"/>
              <a:gd name="connsiteY100" fmla="*/ 6016 h 10000"/>
              <a:gd name="connsiteX101" fmla="*/ 3198 w 10000"/>
              <a:gd name="connsiteY101" fmla="*/ 5936 h 10000"/>
              <a:gd name="connsiteX102" fmla="*/ 3091 w 10000"/>
              <a:gd name="connsiteY102" fmla="*/ 5984 h 10000"/>
              <a:gd name="connsiteX103" fmla="*/ 3006 w 10000"/>
              <a:gd name="connsiteY103" fmla="*/ 5649 h 10000"/>
              <a:gd name="connsiteX104" fmla="*/ 2990 w 10000"/>
              <a:gd name="connsiteY104" fmla="*/ 5649 h 10000"/>
              <a:gd name="connsiteX105" fmla="*/ 2936 w 10000"/>
              <a:gd name="connsiteY105" fmla="*/ 6096 h 10000"/>
              <a:gd name="connsiteX106" fmla="*/ 2910 w 10000"/>
              <a:gd name="connsiteY106" fmla="*/ 6064 h 10000"/>
              <a:gd name="connsiteX107" fmla="*/ 2851 w 10000"/>
              <a:gd name="connsiteY107" fmla="*/ 5312 h 10000"/>
              <a:gd name="connsiteX108" fmla="*/ 2840 w 10000"/>
              <a:gd name="connsiteY108" fmla="*/ 5312 h 10000"/>
              <a:gd name="connsiteX109" fmla="*/ 2840 w 10000"/>
              <a:gd name="connsiteY109" fmla="*/ 5520 h 10000"/>
              <a:gd name="connsiteX110" fmla="*/ 2798 w 10000"/>
              <a:gd name="connsiteY110" fmla="*/ 5392 h 10000"/>
              <a:gd name="connsiteX111" fmla="*/ 2814 w 10000"/>
              <a:gd name="connsiteY111" fmla="*/ 4896 h 10000"/>
              <a:gd name="connsiteX112" fmla="*/ 2563 w 10000"/>
              <a:gd name="connsiteY112" fmla="*/ 4768 h 10000"/>
              <a:gd name="connsiteX113" fmla="*/ 2440 w 10000"/>
              <a:gd name="connsiteY113" fmla="*/ 5025 h 10000"/>
              <a:gd name="connsiteX114" fmla="*/ 2023 w 10000"/>
              <a:gd name="connsiteY114" fmla="*/ 3649 h 10000"/>
              <a:gd name="connsiteX115" fmla="*/ 2034 w 10000"/>
              <a:gd name="connsiteY115" fmla="*/ 3856 h 10000"/>
              <a:gd name="connsiteX116" fmla="*/ 1815 w 10000"/>
              <a:gd name="connsiteY116" fmla="*/ 3745 h 10000"/>
              <a:gd name="connsiteX117" fmla="*/ 1815 w 10000"/>
              <a:gd name="connsiteY117" fmla="*/ 3615 h 10000"/>
              <a:gd name="connsiteX118" fmla="*/ 1842 w 10000"/>
              <a:gd name="connsiteY118" fmla="*/ 3232 h 10000"/>
              <a:gd name="connsiteX119" fmla="*/ 1773 w 10000"/>
              <a:gd name="connsiteY119" fmla="*/ 2992 h 10000"/>
              <a:gd name="connsiteX120" fmla="*/ 1580 w 10000"/>
              <a:gd name="connsiteY120" fmla="*/ 2783 h 10000"/>
              <a:gd name="connsiteX121" fmla="*/ 1468 w 10000"/>
              <a:gd name="connsiteY121" fmla="*/ 2944 h 10000"/>
              <a:gd name="connsiteX122" fmla="*/ 1468 w 10000"/>
              <a:gd name="connsiteY122" fmla="*/ 3568 h 10000"/>
              <a:gd name="connsiteX123" fmla="*/ 1442 w 10000"/>
              <a:gd name="connsiteY123" fmla="*/ 3615 h 10000"/>
              <a:gd name="connsiteX124" fmla="*/ 1383 w 10000"/>
              <a:gd name="connsiteY124" fmla="*/ 3615 h 10000"/>
              <a:gd name="connsiteX125" fmla="*/ 1233 w 10000"/>
              <a:gd name="connsiteY125" fmla="*/ 3152 h 10000"/>
              <a:gd name="connsiteX126" fmla="*/ 1095 w 10000"/>
              <a:gd name="connsiteY126" fmla="*/ 3952 h 10000"/>
              <a:gd name="connsiteX127" fmla="*/ 1041 w 10000"/>
              <a:gd name="connsiteY127" fmla="*/ 3904 h 10000"/>
              <a:gd name="connsiteX128" fmla="*/ 886 w 10000"/>
              <a:gd name="connsiteY128" fmla="*/ 2864 h 10000"/>
              <a:gd name="connsiteX129" fmla="*/ 721 w 10000"/>
              <a:gd name="connsiteY129" fmla="*/ 2576 h 10000"/>
              <a:gd name="connsiteX130" fmla="*/ 625 w 10000"/>
              <a:gd name="connsiteY130" fmla="*/ 2656 h 10000"/>
              <a:gd name="connsiteX131" fmla="*/ 651 w 10000"/>
              <a:gd name="connsiteY131" fmla="*/ 2288 h 10000"/>
              <a:gd name="connsiteX132" fmla="*/ 358 w 10000"/>
              <a:gd name="connsiteY132" fmla="*/ 2112 h 10000"/>
              <a:gd name="connsiteX133" fmla="*/ 416 w 10000"/>
              <a:gd name="connsiteY133" fmla="*/ 1904 h 10000"/>
              <a:gd name="connsiteX134" fmla="*/ 374 w 10000"/>
              <a:gd name="connsiteY134" fmla="*/ 1904 h 10000"/>
              <a:gd name="connsiteX135" fmla="*/ 251 w 10000"/>
              <a:gd name="connsiteY135" fmla="*/ 2112 h 10000"/>
              <a:gd name="connsiteX136" fmla="*/ 304 w 10000"/>
              <a:gd name="connsiteY136" fmla="*/ 1904 h 10000"/>
              <a:gd name="connsiteX137" fmla="*/ 320 w 10000"/>
              <a:gd name="connsiteY137" fmla="*/ 1824 h 10000"/>
              <a:gd name="connsiteX138" fmla="*/ 155 w 10000"/>
              <a:gd name="connsiteY138" fmla="*/ 2000 h 10000"/>
              <a:gd name="connsiteX139" fmla="*/ 155 w 10000"/>
              <a:gd name="connsiteY139" fmla="*/ 959 h 10000"/>
              <a:gd name="connsiteX140" fmla="*/ 43 w 10000"/>
              <a:gd name="connsiteY140" fmla="*/ 880 h 10000"/>
              <a:gd name="connsiteX141" fmla="*/ 0 w 10000"/>
              <a:gd name="connsiteY141" fmla="*/ 1088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828 w 10000"/>
              <a:gd name="connsiteY57" fmla="*/ 7240 h 10000"/>
              <a:gd name="connsiteX58" fmla="*/ 6677 w 10000"/>
              <a:gd name="connsiteY58" fmla="*/ 7063 h 10000"/>
              <a:gd name="connsiteX59" fmla="*/ 6616 w 10000"/>
              <a:gd name="connsiteY59" fmla="*/ 7232 h 10000"/>
              <a:gd name="connsiteX60" fmla="*/ 6417 w 10000"/>
              <a:gd name="connsiteY60" fmla="*/ 7337 h 10000"/>
              <a:gd name="connsiteX61" fmla="*/ 6500 w 10000"/>
              <a:gd name="connsiteY61" fmla="*/ 7337 h 10000"/>
              <a:gd name="connsiteX62" fmla="*/ 6333 w 10000"/>
              <a:gd name="connsiteY62" fmla="*/ 7656 h 10000"/>
              <a:gd name="connsiteX63" fmla="*/ 6333 w 10000"/>
              <a:gd name="connsiteY63" fmla="*/ 7337 h 10000"/>
              <a:gd name="connsiteX64" fmla="*/ 6250 w 10000"/>
              <a:gd name="connsiteY64" fmla="*/ 7337 h 10000"/>
              <a:gd name="connsiteX65" fmla="*/ 6167 w 10000"/>
              <a:gd name="connsiteY65" fmla="*/ 7337 h 10000"/>
              <a:gd name="connsiteX66" fmla="*/ 5917 w 10000"/>
              <a:gd name="connsiteY66" fmla="*/ 7337 h 10000"/>
              <a:gd name="connsiteX67" fmla="*/ 5879 w 10000"/>
              <a:gd name="connsiteY67" fmla="*/ 6977 h 10000"/>
              <a:gd name="connsiteX68" fmla="*/ 5753 w 10000"/>
              <a:gd name="connsiteY68" fmla="*/ 7138 h 10000"/>
              <a:gd name="connsiteX69" fmla="*/ 5700 w 10000"/>
              <a:gd name="connsiteY69" fmla="*/ 7177 h 10000"/>
              <a:gd name="connsiteX70" fmla="*/ 5559 w 10000"/>
              <a:gd name="connsiteY70" fmla="*/ 7199 h 10000"/>
              <a:gd name="connsiteX71" fmla="*/ 5472 w 10000"/>
              <a:gd name="connsiteY71" fmla="*/ 7208 h 10000"/>
              <a:gd name="connsiteX72" fmla="*/ 5335 w 10000"/>
              <a:gd name="connsiteY72" fmla="*/ 7877 h 10000"/>
              <a:gd name="connsiteX73" fmla="*/ 5268 w 10000"/>
              <a:gd name="connsiteY73" fmla="*/ 7398 h 10000"/>
              <a:gd name="connsiteX74" fmla="*/ 5151 w 10000"/>
              <a:gd name="connsiteY74" fmla="*/ 7407 h 10000"/>
              <a:gd name="connsiteX75" fmla="*/ 5108 w 10000"/>
              <a:gd name="connsiteY75" fmla="*/ 8156 h 10000"/>
              <a:gd name="connsiteX76" fmla="*/ 5076 w 10000"/>
              <a:gd name="connsiteY76" fmla="*/ 7989 h 10000"/>
              <a:gd name="connsiteX77" fmla="*/ 5000 w 10000"/>
              <a:gd name="connsiteY77" fmla="*/ 7976 h 10000"/>
              <a:gd name="connsiteX78" fmla="*/ 5083 w 10000"/>
              <a:gd name="connsiteY78" fmla="*/ 7337 h 10000"/>
              <a:gd name="connsiteX79" fmla="*/ 5083 w 10000"/>
              <a:gd name="connsiteY79" fmla="*/ 8294 h 10000"/>
              <a:gd name="connsiteX80" fmla="*/ 4958 w 10000"/>
              <a:gd name="connsiteY80" fmla="*/ 6775 h 10000"/>
              <a:gd name="connsiteX81" fmla="*/ 4917 w 10000"/>
              <a:gd name="connsiteY81" fmla="*/ 7018 h 10000"/>
              <a:gd name="connsiteX82" fmla="*/ 4833 w 10000"/>
              <a:gd name="connsiteY82" fmla="*/ 6699 h 10000"/>
              <a:gd name="connsiteX83" fmla="*/ 4597 w 10000"/>
              <a:gd name="connsiteY83" fmla="*/ 7949 h 10000"/>
              <a:gd name="connsiteX84" fmla="*/ 4677 w 10000"/>
              <a:gd name="connsiteY84" fmla="*/ 7758 h 10000"/>
              <a:gd name="connsiteX85" fmla="*/ 4592 w 10000"/>
              <a:gd name="connsiteY85" fmla="*/ 7717 h 10000"/>
              <a:gd name="connsiteX86" fmla="*/ 4497 w 10000"/>
              <a:gd name="connsiteY86" fmla="*/ 7741 h 10000"/>
              <a:gd name="connsiteX87" fmla="*/ 4359 w 10000"/>
              <a:gd name="connsiteY87" fmla="*/ 7908 h 10000"/>
              <a:gd name="connsiteX88" fmla="*/ 4337 w 10000"/>
              <a:gd name="connsiteY88" fmla="*/ 7764 h 10000"/>
              <a:gd name="connsiteX89" fmla="*/ 4345 w 10000"/>
              <a:gd name="connsiteY89" fmla="*/ 6926 h 10000"/>
              <a:gd name="connsiteX90" fmla="*/ 4122 w 10000"/>
              <a:gd name="connsiteY90" fmla="*/ 7657 h 10000"/>
              <a:gd name="connsiteX91" fmla="*/ 4058 w 10000"/>
              <a:gd name="connsiteY91" fmla="*/ 7178 h 10000"/>
              <a:gd name="connsiteX92" fmla="*/ 3954 w 10000"/>
              <a:gd name="connsiteY92" fmla="*/ 7091 h 10000"/>
              <a:gd name="connsiteX93" fmla="*/ 4044 w 10000"/>
              <a:gd name="connsiteY93" fmla="*/ 7625 h 10000"/>
              <a:gd name="connsiteX94" fmla="*/ 3833 w 10000"/>
              <a:gd name="connsiteY94" fmla="*/ 7018 h 10000"/>
              <a:gd name="connsiteX95" fmla="*/ 3719 w 10000"/>
              <a:gd name="connsiteY95" fmla="*/ 7098 h 10000"/>
              <a:gd name="connsiteX96" fmla="*/ 3750 w 10000"/>
              <a:gd name="connsiteY96" fmla="*/ 6381 h 10000"/>
              <a:gd name="connsiteX97" fmla="*/ 3631 w 10000"/>
              <a:gd name="connsiteY97" fmla="*/ 6481 h 10000"/>
              <a:gd name="connsiteX98" fmla="*/ 3615 w 10000"/>
              <a:gd name="connsiteY98" fmla="*/ 6481 h 10000"/>
              <a:gd name="connsiteX99" fmla="*/ 3465 w 10000"/>
              <a:gd name="connsiteY99" fmla="*/ 6512 h 10000"/>
              <a:gd name="connsiteX100" fmla="*/ 3406 w 10000"/>
              <a:gd name="connsiteY100" fmla="*/ 6016 h 10000"/>
              <a:gd name="connsiteX101" fmla="*/ 3198 w 10000"/>
              <a:gd name="connsiteY101" fmla="*/ 5936 h 10000"/>
              <a:gd name="connsiteX102" fmla="*/ 3091 w 10000"/>
              <a:gd name="connsiteY102" fmla="*/ 5984 h 10000"/>
              <a:gd name="connsiteX103" fmla="*/ 3006 w 10000"/>
              <a:gd name="connsiteY103" fmla="*/ 5649 h 10000"/>
              <a:gd name="connsiteX104" fmla="*/ 2990 w 10000"/>
              <a:gd name="connsiteY104" fmla="*/ 5649 h 10000"/>
              <a:gd name="connsiteX105" fmla="*/ 2936 w 10000"/>
              <a:gd name="connsiteY105" fmla="*/ 6096 h 10000"/>
              <a:gd name="connsiteX106" fmla="*/ 2910 w 10000"/>
              <a:gd name="connsiteY106" fmla="*/ 6064 h 10000"/>
              <a:gd name="connsiteX107" fmla="*/ 2851 w 10000"/>
              <a:gd name="connsiteY107" fmla="*/ 5312 h 10000"/>
              <a:gd name="connsiteX108" fmla="*/ 2840 w 10000"/>
              <a:gd name="connsiteY108" fmla="*/ 5312 h 10000"/>
              <a:gd name="connsiteX109" fmla="*/ 2840 w 10000"/>
              <a:gd name="connsiteY109" fmla="*/ 5520 h 10000"/>
              <a:gd name="connsiteX110" fmla="*/ 2798 w 10000"/>
              <a:gd name="connsiteY110" fmla="*/ 5392 h 10000"/>
              <a:gd name="connsiteX111" fmla="*/ 2814 w 10000"/>
              <a:gd name="connsiteY111" fmla="*/ 4896 h 10000"/>
              <a:gd name="connsiteX112" fmla="*/ 2563 w 10000"/>
              <a:gd name="connsiteY112" fmla="*/ 4768 h 10000"/>
              <a:gd name="connsiteX113" fmla="*/ 2440 w 10000"/>
              <a:gd name="connsiteY113" fmla="*/ 5025 h 10000"/>
              <a:gd name="connsiteX114" fmla="*/ 2023 w 10000"/>
              <a:gd name="connsiteY114" fmla="*/ 3649 h 10000"/>
              <a:gd name="connsiteX115" fmla="*/ 2034 w 10000"/>
              <a:gd name="connsiteY115" fmla="*/ 3856 h 10000"/>
              <a:gd name="connsiteX116" fmla="*/ 1815 w 10000"/>
              <a:gd name="connsiteY116" fmla="*/ 3745 h 10000"/>
              <a:gd name="connsiteX117" fmla="*/ 1815 w 10000"/>
              <a:gd name="connsiteY117" fmla="*/ 3615 h 10000"/>
              <a:gd name="connsiteX118" fmla="*/ 1842 w 10000"/>
              <a:gd name="connsiteY118" fmla="*/ 3232 h 10000"/>
              <a:gd name="connsiteX119" fmla="*/ 1773 w 10000"/>
              <a:gd name="connsiteY119" fmla="*/ 2992 h 10000"/>
              <a:gd name="connsiteX120" fmla="*/ 1580 w 10000"/>
              <a:gd name="connsiteY120" fmla="*/ 2783 h 10000"/>
              <a:gd name="connsiteX121" fmla="*/ 1468 w 10000"/>
              <a:gd name="connsiteY121" fmla="*/ 2944 h 10000"/>
              <a:gd name="connsiteX122" fmla="*/ 1468 w 10000"/>
              <a:gd name="connsiteY122" fmla="*/ 3568 h 10000"/>
              <a:gd name="connsiteX123" fmla="*/ 1442 w 10000"/>
              <a:gd name="connsiteY123" fmla="*/ 3615 h 10000"/>
              <a:gd name="connsiteX124" fmla="*/ 1383 w 10000"/>
              <a:gd name="connsiteY124" fmla="*/ 3615 h 10000"/>
              <a:gd name="connsiteX125" fmla="*/ 1233 w 10000"/>
              <a:gd name="connsiteY125" fmla="*/ 3152 h 10000"/>
              <a:gd name="connsiteX126" fmla="*/ 1095 w 10000"/>
              <a:gd name="connsiteY126" fmla="*/ 3952 h 10000"/>
              <a:gd name="connsiteX127" fmla="*/ 1041 w 10000"/>
              <a:gd name="connsiteY127" fmla="*/ 3904 h 10000"/>
              <a:gd name="connsiteX128" fmla="*/ 886 w 10000"/>
              <a:gd name="connsiteY128" fmla="*/ 2864 h 10000"/>
              <a:gd name="connsiteX129" fmla="*/ 721 w 10000"/>
              <a:gd name="connsiteY129" fmla="*/ 2576 h 10000"/>
              <a:gd name="connsiteX130" fmla="*/ 625 w 10000"/>
              <a:gd name="connsiteY130" fmla="*/ 2656 h 10000"/>
              <a:gd name="connsiteX131" fmla="*/ 651 w 10000"/>
              <a:gd name="connsiteY131" fmla="*/ 2288 h 10000"/>
              <a:gd name="connsiteX132" fmla="*/ 358 w 10000"/>
              <a:gd name="connsiteY132" fmla="*/ 2112 h 10000"/>
              <a:gd name="connsiteX133" fmla="*/ 416 w 10000"/>
              <a:gd name="connsiteY133" fmla="*/ 1904 h 10000"/>
              <a:gd name="connsiteX134" fmla="*/ 374 w 10000"/>
              <a:gd name="connsiteY134" fmla="*/ 1904 h 10000"/>
              <a:gd name="connsiteX135" fmla="*/ 251 w 10000"/>
              <a:gd name="connsiteY135" fmla="*/ 2112 h 10000"/>
              <a:gd name="connsiteX136" fmla="*/ 304 w 10000"/>
              <a:gd name="connsiteY136" fmla="*/ 1904 h 10000"/>
              <a:gd name="connsiteX137" fmla="*/ 320 w 10000"/>
              <a:gd name="connsiteY137" fmla="*/ 1824 h 10000"/>
              <a:gd name="connsiteX138" fmla="*/ 155 w 10000"/>
              <a:gd name="connsiteY138" fmla="*/ 2000 h 10000"/>
              <a:gd name="connsiteX139" fmla="*/ 155 w 10000"/>
              <a:gd name="connsiteY139" fmla="*/ 959 h 10000"/>
              <a:gd name="connsiteX140" fmla="*/ 43 w 10000"/>
              <a:gd name="connsiteY140" fmla="*/ 880 h 10000"/>
              <a:gd name="connsiteX141" fmla="*/ 0 w 10000"/>
              <a:gd name="connsiteY141" fmla="*/ 1088 h 10000"/>
              <a:gd name="connsiteX142" fmla="*/ 0 w 10000"/>
              <a:gd name="connsiteY142" fmla="*/ 0 h 10000"/>
              <a:gd name="connsiteX0" fmla="*/ 0 w 10000"/>
              <a:gd name="connsiteY0" fmla="*/ 0 h 9856"/>
              <a:gd name="connsiteX1" fmla="*/ 10000 w 10000"/>
              <a:gd name="connsiteY1" fmla="*/ 0 h 9856"/>
              <a:gd name="connsiteX2" fmla="*/ 10000 w 10000"/>
              <a:gd name="connsiteY2" fmla="*/ 5936 h 9856"/>
              <a:gd name="connsiteX3" fmla="*/ 9920 w 10000"/>
              <a:gd name="connsiteY3" fmla="*/ 5776 h 9856"/>
              <a:gd name="connsiteX4" fmla="*/ 9754 w 10000"/>
              <a:gd name="connsiteY4" fmla="*/ 6144 h 9856"/>
              <a:gd name="connsiteX5" fmla="*/ 9712 w 10000"/>
              <a:gd name="connsiteY5" fmla="*/ 7025 h 9856"/>
              <a:gd name="connsiteX6" fmla="*/ 9349 w 10000"/>
              <a:gd name="connsiteY6" fmla="*/ 7552 h 9856"/>
              <a:gd name="connsiteX7" fmla="*/ 9279 w 10000"/>
              <a:gd name="connsiteY7" fmla="*/ 7344 h 9856"/>
              <a:gd name="connsiteX8" fmla="*/ 9253 w 10000"/>
              <a:gd name="connsiteY8" fmla="*/ 7392 h 9856"/>
              <a:gd name="connsiteX9" fmla="*/ 9242 w 10000"/>
              <a:gd name="connsiteY9" fmla="*/ 7761 h 9856"/>
              <a:gd name="connsiteX10" fmla="*/ 9156 w 10000"/>
              <a:gd name="connsiteY10" fmla="*/ 7808 h 9856"/>
              <a:gd name="connsiteX11" fmla="*/ 9034 w 10000"/>
              <a:gd name="connsiteY11" fmla="*/ 7392 h 9856"/>
              <a:gd name="connsiteX12" fmla="*/ 9071 w 10000"/>
              <a:gd name="connsiteY12" fmla="*/ 7233 h 9856"/>
              <a:gd name="connsiteX13" fmla="*/ 9007 w 10000"/>
              <a:gd name="connsiteY13" fmla="*/ 6976 h 9856"/>
              <a:gd name="connsiteX14" fmla="*/ 8825 w 10000"/>
              <a:gd name="connsiteY14" fmla="*/ 7184 h 9856"/>
              <a:gd name="connsiteX15" fmla="*/ 8809 w 10000"/>
              <a:gd name="connsiteY15" fmla="*/ 7056 h 9856"/>
              <a:gd name="connsiteX16" fmla="*/ 8868 w 10000"/>
              <a:gd name="connsiteY16" fmla="*/ 6896 h 9856"/>
              <a:gd name="connsiteX17" fmla="*/ 8836 w 10000"/>
              <a:gd name="connsiteY17" fmla="*/ 6768 h 9856"/>
              <a:gd name="connsiteX18" fmla="*/ 8756 w 10000"/>
              <a:gd name="connsiteY18" fmla="*/ 6848 h 9856"/>
              <a:gd name="connsiteX19" fmla="*/ 8671 w 10000"/>
              <a:gd name="connsiteY19" fmla="*/ 6512 h 9856"/>
              <a:gd name="connsiteX20" fmla="*/ 8697 w 10000"/>
              <a:gd name="connsiteY20" fmla="*/ 6224 h 9856"/>
              <a:gd name="connsiteX21" fmla="*/ 8628 w 10000"/>
              <a:gd name="connsiteY21" fmla="*/ 6305 h 9856"/>
              <a:gd name="connsiteX22" fmla="*/ 8590 w 10000"/>
              <a:gd name="connsiteY22" fmla="*/ 7056 h 9856"/>
              <a:gd name="connsiteX23" fmla="*/ 8436 w 10000"/>
              <a:gd name="connsiteY23" fmla="*/ 6976 h 9856"/>
              <a:gd name="connsiteX24" fmla="*/ 8436 w 10000"/>
              <a:gd name="connsiteY24" fmla="*/ 6928 h 9856"/>
              <a:gd name="connsiteX25" fmla="*/ 8478 w 10000"/>
              <a:gd name="connsiteY25" fmla="*/ 6816 h 9856"/>
              <a:gd name="connsiteX26" fmla="*/ 8478 w 10000"/>
              <a:gd name="connsiteY26" fmla="*/ 6768 h 9856"/>
              <a:gd name="connsiteX27" fmla="*/ 8382 w 10000"/>
              <a:gd name="connsiteY27" fmla="*/ 6640 h 9856"/>
              <a:gd name="connsiteX28" fmla="*/ 8356 w 10000"/>
              <a:gd name="connsiteY28" fmla="*/ 6928 h 9856"/>
              <a:gd name="connsiteX29" fmla="*/ 8409 w 10000"/>
              <a:gd name="connsiteY29" fmla="*/ 7184 h 9856"/>
              <a:gd name="connsiteX30" fmla="*/ 8393 w 10000"/>
              <a:gd name="connsiteY30" fmla="*/ 7184 h 9856"/>
              <a:gd name="connsiteX31" fmla="*/ 8297 w 10000"/>
              <a:gd name="connsiteY31" fmla="*/ 6928 h 9856"/>
              <a:gd name="connsiteX32" fmla="*/ 8254 w 10000"/>
              <a:gd name="connsiteY32" fmla="*/ 6481 h 9856"/>
              <a:gd name="connsiteX33" fmla="*/ 8217 w 10000"/>
              <a:gd name="connsiteY33" fmla="*/ 6481 h 9856"/>
              <a:gd name="connsiteX34" fmla="*/ 8201 w 10000"/>
              <a:gd name="connsiteY34" fmla="*/ 6640 h 9856"/>
              <a:gd name="connsiteX35" fmla="*/ 8115 w 10000"/>
              <a:gd name="connsiteY35" fmla="*/ 6512 h 9856"/>
              <a:gd name="connsiteX36" fmla="*/ 8078 w 10000"/>
              <a:gd name="connsiteY36" fmla="*/ 6720 h 9856"/>
              <a:gd name="connsiteX37" fmla="*/ 8078 w 10000"/>
              <a:gd name="connsiteY37" fmla="*/ 6559 h 9856"/>
              <a:gd name="connsiteX38" fmla="*/ 7939 w 10000"/>
              <a:gd name="connsiteY38" fmla="*/ 6896 h 9856"/>
              <a:gd name="connsiteX39" fmla="*/ 7854 w 10000"/>
              <a:gd name="connsiteY39" fmla="*/ 6896 h 9856"/>
              <a:gd name="connsiteX40" fmla="*/ 7645 w 10000"/>
              <a:gd name="connsiteY40" fmla="*/ 7392 h 9856"/>
              <a:gd name="connsiteX41" fmla="*/ 7603 w 10000"/>
              <a:gd name="connsiteY41" fmla="*/ 7233 h 9856"/>
              <a:gd name="connsiteX42" fmla="*/ 7635 w 10000"/>
              <a:gd name="connsiteY42" fmla="*/ 7552 h 9856"/>
              <a:gd name="connsiteX43" fmla="*/ 7533 w 10000"/>
              <a:gd name="connsiteY43" fmla="*/ 7552 h 9856"/>
              <a:gd name="connsiteX44" fmla="*/ 7453 w 10000"/>
              <a:gd name="connsiteY44" fmla="*/ 8256 h 9856"/>
              <a:gd name="connsiteX45" fmla="*/ 7330 w 10000"/>
              <a:gd name="connsiteY45" fmla="*/ 8464 h 9856"/>
              <a:gd name="connsiteX46" fmla="*/ 7368 w 10000"/>
              <a:gd name="connsiteY46" fmla="*/ 8720 h 9856"/>
              <a:gd name="connsiteX47" fmla="*/ 7341 w 10000"/>
              <a:gd name="connsiteY47" fmla="*/ 8880 h 9856"/>
              <a:gd name="connsiteX48" fmla="*/ 7261 w 10000"/>
              <a:gd name="connsiteY48" fmla="*/ 8768 h 9856"/>
              <a:gd name="connsiteX49" fmla="*/ 7192 w 10000"/>
              <a:gd name="connsiteY49" fmla="*/ 9345 h 9856"/>
              <a:gd name="connsiteX50" fmla="*/ 7160 w 10000"/>
              <a:gd name="connsiteY50" fmla="*/ 9345 h 9856"/>
              <a:gd name="connsiteX51" fmla="*/ 7149 w 10000"/>
              <a:gd name="connsiteY51" fmla="*/ 9088 h 9856"/>
              <a:gd name="connsiteX52" fmla="*/ 7122 w 10000"/>
              <a:gd name="connsiteY52" fmla="*/ 9264 h 9856"/>
              <a:gd name="connsiteX53" fmla="*/ 7090 w 10000"/>
              <a:gd name="connsiteY53" fmla="*/ 9504 h 9856"/>
              <a:gd name="connsiteX54" fmla="*/ 6887 w 10000"/>
              <a:gd name="connsiteY54" fmla="*/ 9504 h 9856"/>
              <a:gd name="connsiteX55" fmla="*/ 7053 w 10000"/>
              <a:gd name="connsiteY55" fmla="*/ 6611 h 9856"/>
              <a:gd name="connsiteX56" fmla="*/ 6818 w 10000"/>
              <a:gd name="connsiteY56" fmla="*/ 9584 h 9856"/>
              <a:gd name="connsiteX57" fmla="*/ 6828 w 10000"/>
              <a:gd name="connsiteY57" fmla="*/ 7240 h 9856"/>
              <a:gd name="connsiteX58" fmla="*/ 6677 w 10000"/>
              <a:gd name="connsiteY58" fmla="*/ 7063 h 9856"/>
              <a:gd name="connsiteX59" fmla="*/ 6616 w 10000"/>
              <a:gd name="connsiteY59" fmla="*/ 7232 h 9856"/>
              <a:gd name="connsiteX60" fmla="*/ 6417 w 10000"/>
              <a:gd name="connsiteY60" fmla="*/ 7337 h 9856"/>
              <a:gd name="connsiteX61" fmla="*/ 6500 w 10000"/>
              <a:gd name="connsiteY61" fmla="*/ 7337 h 9856"/>
              <a:gd name="connsiteX62" fmla="*/ 6333 w 10000"/>
              <a:gd name="connsiteY62" fmla="*/ 7656 h 9856"/>
              <a:gd name="connsiteX63" fmla="*/ 6333 w 10000"/>
              <a:gd name="connsiteY63" fmla="*/ 7337 h 9856"/>
              <a:gd name="connsiteX64" fmla="*/ 6250 w 10000"/>
              <a:gd name="connsiteY64" fmla="*/ 7337 h 9856"/>
              <a:gd name="connsiteX65" fmla="*/ 6167 w 10000"/>
              <a:gd name="connsiteY65" fmla="*/ 7337 h 9856"/>
              <a:gd name="connsiteX66" fmla="*/ 5917 w 10000"/>
              <a:gd name="connsiteY66" fmla="*/ 7337 h 9856"/>
              <a:gd name="connsiteX67" fmla="*/ 5879 w 10000"/>
              <a:gd name="connsiteY67" fmla="*/ 6977 h 9856"/>
              <a:gd name="connsiteX68" fmla="*/ 5753 w 10000"/>
              <a:gd name="connsiteY68" fmla="*/ 7138 h 9856"/>
              <a:gd name="connsiteX69" fmla="*/ 5700 w 10000"/>
              <a:gd name="connsiteY69" fmla="*/ 7177 h 9856"/>
              <a:gd name="connsiteX70" fmla="*/ 5559 w 10000"/>
              <a:gd name="connsiteY70" fmla="*/ 7199 h 9856"/>
              <a:gd name="connsiteX71" fmla="*/ 5472 w 10000"/>
              <a:gd name="connsiteY71" fmla="*/ 7208 h 9856"/>
              <a:gd name="connsiteX72" fmla="*/ 5335 w 10000"/>
              <a:gd name="connsiteY72" fmla="*/ 7877 h 9856"/>
              <a:gd name="connsiteX73" fmla="*/ 5268 w 10000"/>
              <a:gd name="connsiteY73" fmla="*/ 7398 h 9856"/>
              <a:gd name="connsiteX74" fmla="*/ 5151 w 10000"/>
              <a:gd name="connsiteY74" fmla="*/ 7407 h 9856"/>
              <a:gd name="connsiteX75" fmla="*/ 5108 w 10000"/>
              <a:gd name="connsiteY75" fmla="*/ 8156 h 9856"/>
              <a:gd name="connsiteX76" fmla="*/ 5076 w 10000"/>
              <a:gd name="connsiteY76" fmla="*/ 7989 h 9856"/>
              <a:gd name="connsiteX77" fmla="*/ 5000 w 10000"/>
              <a:gd name="connsiteY77" fmla="*/ 7976 h 9856"/>
              <a:gd name="connsiteX78" fmla="*/ 5083 w 10000"/>
              <a:gd name="connsiteY78" fmla="*/ 7337 h 9856"/>
              <a:gd name="connsiteX79" fmla="*/ 5083 w 10000"/>
              <a:gd name="connsiteY79" fmla="*/ 8294 h 9856"/>
              <a:gd name="connsiteX80" fmla="*/ 4958 w 10000"/>
              <a:gd name="connsiteY80" fmla="*/ 6775 h 9856"/>
              <a:gd name="connsiteX81" fmla="*/ 4917 w 10000"/>
              <a:gd name="connsiteY81" fmla="*/ 7018 h 9856"/>
              <a:gd name="connsiteX82" fmla="*/ 4833 w 10000"/>
              <a:gd name="connsiteY82" fmla="*/ 6699 h 9856"/>
              <a:gd name="connsiteX83" fmla="*/ 4597 w 10000"/>
              <a:gd name="connsiteY83" fmla="*/ 7949 h 9856"/>
              <a:gd name="connsiteX84" fmla="*/ 4677 w 10000"/>
              <a:gd name="connsiteY84" fmla="*/ 7758 h 9856"/>
              <a:gd name="connsiteX85" fmla="*/ 4592 w 10000"/>
              <a:gd name="connsiteY85" fmla="*/ 7717 h 9856"/>
              <a:gd name="connsiteX86" fmla="*/ 4497 w 10000"/>
              <a:gd name="connsiteY86" fmla="*/ 7741 h 9856"/>
              <a:gd name="connsiteX87" fmla="*/ 4359 w 10000"/>
              <a:gd name="connsiteY87" fmla="*/ 7908 h 9856"/>
              <a:gd name="connsiteX88" fmla="*/ 4337 w 10000"/>
              <a:gd name="connsiteY88" fmla="*/ 7764 h 9856"/>
              <a:gd name="connsiteX89" fmla="*/ 4345 w 10000"/>
              <a:gd name="connsiteY89" fmla="*/ 6926 h 9856"/>
              <a:gd name="connsiteX90" fmla="*/ 4122 w 10000"/>
              <a:gd name="connsiteY90" fmla="*/ 7657 h 9856"/>
              <a:gd name="connsiteX91" fmla="*/ 4058 w 10000"/>
              <a:gd name="connsiteY91" fmla="*/ 7178 h 9856"/>
              <a:gd name="connsiteX92" fmla="*/ 3954 w 10000"/>
              <a:gd name="connsiteY92" fmla="*/ 7091 h 9856"/>
              <a:gd name="connsiteX93" fmla="*/ 4044 w 10000"/>
              <a:gd name="connsiteY93" fmla="*/ 7625 h 9856"/>
              <a:gd name="connsiteX94" fmla="*/ 3833 w 10000"/>
              <a:gd name="connsiteY94" fmla="*/ 7018 h 9856"/>
              <a:gd name="connsiteX95" fmla="*/ 3719 w 10000"/>
              <a:gd name="connsiteY95" fmla="*/ 7098 h 9856"/>
              <a:gd name="connsiteX96" fmla="*/ 3750 w 10000"/>
              <a:gd name="connsiteY96" fmla="*/ 6381 h 9856"/>
              <a:gd name="connsiteX97" fmla="*/ 3631 w 10000"/>
              <a:gd name="connsiteY97" fmla="*/ 6481 h 9856"/>
              <a:gd name="connsiteX98" fmla="*/ 3615 w 10000"/>
              <a:gd name="connsiteY98" fmla="*/ 6481 h 9856"/>
              <a:gd name="connsiteX99" fmla="*/ 3465 w 10000"/>
              <a:gd name="connsiteY99" fmla="*/ 6512 h 9856"/>
              <a:gd name="connsiteX100" fmla="*/ 3406 w 10000"/>
              <a:gd name="connsiteY100" fmla="*/ 6016 h 9856"/>
              <a:gd name="connsiteX101" fmla="*/ 3198 w 10000"/>
              <a:gd name="connsiteY101" fmla="*/ 5936 h 9856"/>
              <a:gd name="connsiteX102" fmla="*/ 3091 w 10000"/>
              <a:gd name="connsiteY102" fmla="*/ 5984 h 9856"/>
              <a:gd name="connsiteX103" fmla="*/ 3006 w 10000"/>
              <a:gd name="connsiteY103" fmla="*/ 5649 h 9856"/>
              <a:gd name="connsiteX104" fmla="*/ 2990 w 10000"/>
              <a:gd name="connsiteY104" fmla="*/ 5649 h 9856"/>
              <a:gd name="connsiteX105" fmla="*/ 2936 w 10000"/>
              <a:gd name="connsiteY105" fmla="*/ 6096 h 9856"/>
              <a:gd name="connsiteX106" fmla="*/ 2910 w 10000"/>
              <a:gd name="connsiteY106" fmla="*/ 6064 h 9856"/>
              <a:gd name="connsiteX107" fmla="*/ 2851 w 10000"/>
              <a:gd name="connsiteY107" fmla="*/ 5312 h 9856"/>
              <a:gd name="connsiteX108" fmla="*/ 2840 w 10000"/>
              <a:gd name="connsiteY108" fmla="*/ 5312 h 9856"/>
              <a:gd name="connsiteX109" fmla="*/ 2840 w 10000"/>
              <a:gd name="connsiteY109" fmla="*/ 5520 h 9856"/>
              <a:gd name="connsiteX110" fmla="*/ 2798 w 10000"/>
              <a:gd name="connsiteY110" fmla="*/ 5392 h 9856"/>
              <a:gd name="connsiteX111" fmla="*/ 2814 w 10000"/>
              <a:gd name="connsiteY111" fmla="*/ 4896 h 9856"/>
              <a:gd name="connsiteX112" fmla="*/ 2563 w 10000"/>
              <a:gd name="connsiteY112" fmla="*/ 4768 h 9856"/>
              <a:gd name="connsiteX113" fmla="*/ 2440 w 10000"/>
              <a:gd name="connsiteY113" fmla="*/ 5025 h 9856"/>
              <a:gd name="connsiteX114" fmla="*/ 2023 w 10000"/>
              <a:gd name="connsiteY114" fmla="*/ 3649 h 9856"/>
              <a:gd name="connsiteX115" fmla="*/ 2034 w 10000"/>
              <a:gd name="connsiteY115" fmla="*/ 3856 h 9856"/>
              <a:gd name="connsiteX116" fmla="*/ 1815 w 10000"/>
              <a:gd name="connsiteY116" fmla="*/ 3745 h 9856"/>
              <a:gd name="connsiteX117" fmla="*/ 1815 w 10000"/>
              <a:gd name="connsiteY117" fmla="*/ 3615 h 9856"/>
              <a:gd name="connsiteX118" fmla="*/ 1842 w 10000"/>
              <a:gd name="connsiteY118" fmla="*/ 3232 h 9856"/>
              <a:gd name="connsiteX119" fmla="*/ 1773 w 10000"/>
              <a:gd name="connsiteY119" fmla="*/ 2992 h 9856"/>
              <a:gd name="connsiteX120" fmla="*/ 1580 w 10000"/>
              <a:gd name="connsiteY120" fmla="*/ 2783 h 9856"/>
              <a:gd name="connsiteX121" fmla="*/ 1468 w 10000"/>
              <a:gd name="connsiteY121" fmla="*/ 2944 h 9856"/>
              <a:gd name="connsiteX122" fmla="*/ 1468 w 10000"/>
              <a:gd name="connsiteY122" fmla="*/ 3568 h 9856"/>
              <a:gd name="connsiteX123" fmla="*/ 1442 w 10000"/>
              <a:gd name="connsiteY123" fmla="*/ 3615 h 9856"/>
              <a:gd name="connsiteX124" fmla="*/ 1383 w 10000"/>
              <a:gd name="connsiteY124" fmla="*/ 3615 h 9856"/>
              <a:gd name="connsiteX125" fmla="*/ 1233 w 10000"/>
              <a:gd name="connsiteY125" fmla="*/ 3152 h 9856"/>
              <a:gd name="connsiteX126" fmla="*/ 1095 w 10000"/>
              <a:gd name="connsiteY126" fmla="*/ 3952 h 9856"/>
              <a:gd name="connsiteX127" fmla="*/ 1041 w 10000"/>
              <a:gd name="connsiteY127" fmla="*/ 3904 h 9856"/>
              <a:gd name="connsiteX128" fmla="*/ 886 w 10000"/>
              <a:gd name="connsiteY128" fmla="*/ 2864 h 9856"/>
              <a:gd name="connsiteX129" fmla="*/ 721 w 10000"/>
              <a:gd name="connsiteY129" fmla="*/ 2576 h 9856"/>
              <a:gd name="connsiteX130" fmla="*/ 625 w 10000"/>
              <a:gd name="connsiteY130" fmla="*/ 2656 h 9856"/>
              <a:gd name="connsiteX131" fmla="*/ 651 w 10000"/>
              <a:gd name="connsiteY131" fmla="*/ 2288 h 9856"/>
              <a:gd name="connsiteX132" fmla="*/ 358 w 10000"/>
              <a:gd name="connsiteY132" fmla="*/ 2112 h 9856"/>
              <a:gd name="connsiteX133" fmla="*/ 416 w 10000"/>
              <a:gd name="connsiteY133" fmla="*/ 1904 h 9856"/>
              <a:gd name="connsiteX134" fmla="*/ 374 w 10000"/>
              <a:gd name="connsiteY134" fmla="*/ 1904 h 9856"/>
              <a:gd name="connsiteX135" fmla="*/ 251 w 10000"/>
              <a:gd name="connsiteY135" fmla="*/ 2112 h 9856"/>
              <a:gd name="connsiteX136" fmla="*/ 304 w 10000"/>
              <a:gd name="connsiteY136" fmla="*/ 1904 h 9856"/>
              <a:gd name="connsiteX137" fmla="*/ 320 w 10000"/>
              <a:gd name="connsiteY137" fmla="*/ 1824 h 9856"/>
              <a:gd name="connsiteX138" fmla="*/ 155 w 10000"/>
              <a:gd name="connsiteY138" fmla="*/ 2000 h 9856"/>
              <a:gd name="connsiteX139" fmla="*/ 155 w 10000"/>
              <a:gd name="connsiteY139" fmla="*/ 959 h 9856"/>
              <a:gd name="connsiteX140" fmla="*/ 43 w 10000"/>
              <a:gd name="connsiteY140" fmla="*/ 880 h 9856"/>
              <a:gd name="connsiteX141" fmla="*/ 0 w 10000"/>
              <a:gd name="connsiteY141" fmla="*/ 1088 h 9856"/>
              <a:gd name="connsiteX142" fmla="*/ 0 w 10000"/>
              <a:gd name="connsiteY142" fmla="*/ 0 h 9856"/>
              <a:gd name="connsiteX0" fmla="*/ 0 w 10000"/>
              <a:gd name="connsiteY0" fmla="*/ 0 h 9920"/>
              <a:gd name="connsiteX1" fmla="*/ 10000 w 10000"/>
              <a:gd name="connsiteY1" fmla="*/ 0 h 9920"/>
              <a:gd name="connsiteX2" fmla="*/ 10000 w 10000"/>
              <a:gd name="connsiteY2" fmla="*/ 6023 h 9920"/>
              <a:gd name="connsiteX3" fmla="*/ 9920 w 10000"/>
              <a:gd name="connsiteY3" fmla="*/ 5860 h 9920"/>
              <a:gd name="connsiteX4" fmla="*/ 9754 w 10000"/>
              <a:gd name="connsiteY4" fmla="*/ 6234 h 9920"/>
              <a:gd name="connsiteX5" fmla="*/ 9712 w 10000"/>
              <a:gd name="connsiteY5" fmla="*/ 7128 h 9920"/>
              <a:gd name="connsiteX6" fmla="*/ 9349 w 10000"/>
              <a:gd name="connsiteY6" fmla="*/ 7662 h 9920"/>
              <a:gd name="connsiteX7" fmla="*/ 9279 w 10000"/>
              <a:gd name="connsiteY7" fmla="*/ 7451 h 9920"/>
              <a:gd name="connsiteX8" fmla="*/ 9253 w 10000"/>
              <a:gd name="connsiteY8" fmla="*/ 7500 h 9920"/>
              <a:gd name="connsiteX9" fmla="*/ 9242 w 10000"/>
              <a:gd name="connsiteY9" fmla="*/ 7874 h 9920"/>
              <a:gd name="connsiteX10" fmla="*/ 9156 w 10000"/>
              <a:gd name="connsiteY10" fmla="*/ 7922 h 9920"/>
              <a:gd name="connsiteX11" fmla="*/ 9034 w 10000"/>
              <a:gd name="connsiteY11" fmla="*/ 7500 h 9920"/>
              <a:gd name="connsiteX12" fmla="*/ 9071 w 10000"/>
              <a:gd name="connsiteY12" fmla="*/ 7339 h 9920"/>
              <a:gd name="connsiteX13" fmla="*/ 9007 w 10000"/>
              <a:gd name="connsiteY13" fmla="*/ 7078 h 9920"/>
              <a:gd name="connsiteX14" fmla="*/ 8825 w 10000"/>
              <a:gd name="connsiteY14" fmla="*/ 7289 h 9920"/>
              <a:gd name="connsiteX15" fmla="*/ 8809 w 10000"/>
              <a:gd name="connsiteY15" fmla="*/ 7159 h 9920"/>
              <a:gd name="connsiteX16" fmla="*/ 8868 w 10000"/>
              <a:gd name="connsiteY16" fmla="*/ 6997 h 9920"/>
              <a:gd name="connsiteX17" fmla="*/ 8836 w 10000"/>
              <a:gd name="connsiteY17" fmla="*/ 6867 h 9920"/>
              <a:gd name="connsiteX18" fmla="*/ 8756 w 10000"/>
              <a:gd name="connsiteY18" fmla="*/ 6948 h 9920"/>
              <a:gd name="connsiteX19" fmla="*/ 8671 w 10000"/>
              <a:gd name="connsiteY19" fmla="*/ 6607 h 9920"/>
              <a:gd name="connsiteX20" fmla="*/ 8697 w 10000"/>
              <a:gd name="connsiteY20" fmla="*/ 6315 h 9920"/>
              <a:gd name="connsiteX21" fmla="*/ 8628 w 10000"/>
              <a:gd name="connsiteY21" fmla="*/ 6397 h 9920"/>
              <a:gd name="connsiteX22" fmla="*/ 8590 w 10000"/>
              <a:gd name="connsiteY22" fmla="*/ 7159 h 9920"/>
              <a:gd name="connsiteX23" fmla="*/ 8436 w 10000"/>
              <a:gd name="connsiteY23" fmla="*/ 7078 h 9920"/>
              <a:gd name="connsiteX24" fmla="*/ 8436 w 10000"/>
              <a:gd name="connsiteY24" fmla="*/ 7029 h 9920"/>
              <a:gd name="connsiteX25" fmla="*/ 8478 w 10000"/>
              <a:gd name="connsiteY25" fmla="*/ 6916 h 9920"/>
              <a:gd name="connsiteX26" fmla="*/ 8478 w 10000"/>
              <a:gd name="connsiteY26" fmla="*/ 6867 h 9920"/>
              <a:gd name="connsiteX27" fmla="*/ 8382 w 10000"/>
              <a:gd name="connsiteY27" fmla="*/ 6737 h 9920"/>
              <a:gd name="connsiteX28" fmla="*/ 8356 w 10000"/>
              <a:gd name="connsiteY28" fmla="*/ 7029 h 9920"/>
              <a:gd name="connsiteX29" fmla="*/ 8409 w 10000"/>
              <a:gd name="connsiteY29" fmla="*/ 7289 h 9920"/>
              <a:gd name="connsiteX30" fmla="*/ 8393 w 10000"/>
              <a:gd name="connsiteY30" fmla="*/ 7289 h 9920"/>
              <a:gd name="connsiteX31" fmla="*/ 8297 w 10000"/>
              <a:gd name="connsiteY31" fmla="*/ 7029 h 9920"/>
              <a:gd name="connsiteX32" fmla="*/ 8254 w 10000"/>
              <a:gd name="connsiteY32" fmla="*/ 6576 h 9920"/>
              <a:gd name="connsiteX33" fmla="*/ 8217 w 10000"/>
              <a:gd name="connsiteY33" fmla="*/ 6576 h 9920"/>
              <a:gd name="connsiteX34" fmla="*/ 8201 w 10000"/>
              <a:gd name="connsiteY34" fmla="*/ 6737 h 9920"/>
              <a:gd name="connsiteX35" fmla="*/ 8115 w 10000"/>
              <a:gd name="connsiteY35" fmla="*/ 6607 h 9920"/>
              <a:gd name="connsiteX36" fmla="*/ 8078 w 10000"/>
              <a:gd name="connsiteY36" fmla="*/ 6818 h 9920"/>
              <a:gd name="connsiteX37" fmla="*/ 8078 w 10000"/>
              <a:gd name="connsiteY37" fmla="*/ 6655 h 9920"/>
              <a:gd name="connsiteX38" fmla="*/ 7939 w 10000"/>
              <a:gd name="connsiteY38" fmla="*/ 6997 h 9920"/>
              <a:gd name="connsiteX39" fmla="*/ 7854 w 10000"/>
              <a:gd name="connsiteY39" fmla="*/ 6997 h 9920"/>
              <a:gd name="connsiteX40" fmla="*/ 7645 w 10000"/>
              <a:gd name="connsiteY40" fmla="*/ 7500 h 9920"/>
              <a:gd name="connsiteX41" fmla="*/ 7603 w 10000"/>
              <a:gd name="connsiteY41" fmla="*/ 7339 h 9920"/>
              <a:gd name="connsiteX42" fmla="*/ 7635 w 10000"/>
              <a:gd name="connsiteY42" fmla="*/ 7662 h 9920"/>
              <a:gd name="connsiteX43" fmla="*/ 7533 w 10000"/>
              <a:gd name="connsiteY43" fmla="*/ 7662 h 9920"/>
              <a:gd name="connsiteX44" fmla="*/ 7453 w 10000"/>
              <a:gd name="connsiteY44" fmla="*/ 8377 h 9920"/>
              <a:gd name="connsiteX45" fmla="*/ 7330 w 10000"/>
              <a:gd name="connsiteY45" fmla="*/ 8588 h 9920"/>
              <a:gd name="connsiteX46" fmla="*/ 7368 w 10000"/>
              <a:gd name="connsiteY46" fmla="*/ 8847 h 9920"/>
              <a:gd name="connsiteX47" fmla="*/ 7341 w 10000"/>
              <a:gd name="connsiteY47" fmla="*/ 9010 h 9920"/>
              <a:gd name="connsiteX48" fmla="*/ 7261 w 10000"/>
              <a:gd name="connsiteY48" fmla="*/ 8896 h 9920"/>
              <a:gd name="connsiteX49" fmla="*/ 7192 w 10000"/>
              <a:gd name="connsiteY49" fmla="*/ 9482 h 9920"/>
              <a:gd name="connsiteX50" fmla="*/ 7160 w 10000"/>
              <a:gd name="connsiteY50" fmla="*/ 9482 h 9920"/>
              <a:gd name="connsiteX51" fmla="*/ 7149 w 10000"/>
              <a:gd name="connsiteY51" fmla="*/ 9221 h 9920"/>
              <a:gd name="connsiteX52" fmla="*/ 7122 w 10000"/>
              <a:gd name="connsiteY52" fmla="*/ 9399 h 9920"/>
              <a:gd name="connsiteX53" fmla="*/ 7090 w 10000"/>
              <a:gd name="connsiteY53" fmla="*/ 9643 h 9920"/>
              <a:gd name="connsiteX54" fmla="*/ 6887 w 10000"/>
              <a:gd name="connsiteY54" fmla="*/ 9643 h 9920"/>
              <a:gd name="connsiteX55" fmla="*/ 7053 w 10000"/>
              <a:gd name="connsiteY55" fmla="*/ 6708 h 9920"/>
              <a:gd name="connsiteX56" fmla="*/ 7026 w 10000"/>
              <a:gd name="connsiteY56" fmla="*/ 7175 h 9920"/>
              <a:gd name="connsiteX57" fmla="*/ 6828 w 10000"/>
              <a:gd name="connsiteY57" fmla="*/ 7346 h 9920"/>
              <a:gd name="connsiteX58" fmla="*/ 6677 w 10000"/>
              <a:gd name="connsiteY58" fmla="*/ 7166 h 9920"/>
              <a:gd name="connsiteX59" fmla="*/ 6616 w 10000"/>
              <a:gd name="connsiteY59" fmla="*/ 7338 h 9920"/>
              <a:gd name="connsiteX60" fmla="*/ 6417 w 10000"/>
              <a:gd name="connsiteY60" fmla="*/ 7444 h 9920"/>
              <a:gd name="connsiteX61" fmla="*/ 6500 w 10000"/>
              <a:gd name="connsiteY61" fmla="*/ 7444 h 9920"/>
              <a:gd name="connsiteX62" fmla="*/ 6333 w 10000"/>
              <a:gd name="connsiteY62" fmla="*/ 7768 h 9920"/>
              <a:gd name="connsiteX63" fmla="*/ 6333 w 10000"/>
              <a:gd name="connsiteY63" fmla="*/ 7444 h 9920"/>
              <a:gd name="connsiteX64" fmla="*/ 6250 w 10000"/>
              <a:gd name="connsiteY64" fmla="*/ 7444 h 9920"/>
              <a:gd name="connsiteX65" fmla="*/ 6167 w 10000"/>
              <a:gd name="connsiteY65" fmla="*/ 7444 h 9920"/>
              <a:gd name="connsiteX66" fmla="*/ 5917 w 10000"/>
              <a:gd name="connsiteY66" fmla="*/ 7444 h 9920"/>
              <a:gd name="connsiteX67" fmla="*/ 5879 w 10000"/>
              <a:gd name="connsiteY67" fmla="*/ 7079 h 9920"/>
              <a:gd name="connsiteX68" fmla="*/ 5753 w 10000"/>
              <a:gd name="connsiteY68" fmla="*/ 7242 h 9920"/>
              <a:gd name="connsiteX69" fmla="*/ 5700 w 10000"/>
              <a:gd name="connsiteY69" fmla="*/ 7282 h 9920"/>
              <a:gd name="connsiteX70" fmla="*/ 5559 w 10000"/>
              <a:gd name="connsiteY70" fmla="*/ 7304 h 9920"/>
              <a:gd name="connsiteX71" fmla="*/ 5472 w 10000"/>
              <a:gd name="connsiteY71" fmla="*/ 7313 h 9920"/>
              <a:gd name="connsiteX72" fmla="*/ 5335 w 10000"/>
              <a:gd name="connsiteY72" fmla="*/ 7992 h 9920"/>
              <a:gd name="connsiteX73" fmla="*/ 5268 w 10000"/>
              <a:gd name="connsiteY73" fmla="*/ 7506 h 9920"/>
              <a:gd name="connsiteX74" fmla="*/ 5151 w 10000"/>
              <a:gd name="connsiteY74" fmla="*/ 7515 h 9920"/>
              <a:gd name="connsiteX75" fmla="*/ 5108 w 10000"/>
              <a:gd name="connsiteY75" fmla="*/ 8275 h 9920"/>
              <a:gd name="connsiteX76" fmla="*/ 5076 w 10000"/>
              <a:gd name="connsiteY76" fmla="*/ 8106 h 9920"/>
              <a:gd name="connsiteX77" fmla="*/ 5000 w 10000"/>
              <a:gd name="connsiteY77" fmla="*/ 8093 h 9920"/>
              <a:gd name="connsiteX78" fmla="*/ 5083 w 10000"/>
              <a:gd name="connsiteY78" fmla="*/ 7444 h 9920"/>
              <a:gd name="connsiteX79" fmla="*/ 5083 w 10000"/>
              <a:gd name="connsiteY79" fmla="*/ 8415 h 9920"/>
              <a:gd name="connsiteX80" fmla="*/ 4958 w 10000"/>
              <a:gd name="connsiteY80" fmla="*/ 6874 h 9920"/>
              <a:gd name="connsiteX81" fmla="*/ 4917 w 10000"/>
              <a:gd name="connsiteY81" fmla="*/ 7121 h 9920"/>
              <a:gd name="connsiteX82" fmla="*/ 4833 w 10000"/>
              <a:gd name="connsiteY82" fmla="*/ 6797 h 9920"/>
              <a:gd name="connsiteX83" fmla="*/ 4597 w 10000"/>
              <a:gd name="connsiteY83" fmla="*/ 8065 h 9920"/>
              <a:gd name="connsiteX84" fmla="*/ 4677 w 10000"/>
              <a:gd name="connsiteY84" fmla="*/ 7871 h 9920"/>
              <a:gd name="connsiteX85" fmla="*/ 4592 w 10000"/>
              <a:gd name="connsiteY85" fmla="*/ 7830 h 9920"/>
              <a:gd name="connsiteX86" fmla="*/ 4497 w 10000"/>
              <a:gd name="connsiteY86" fmla="*/ 7854 h 9920"/>
              <a:gd name="connsiteX87" fmla="*/ 4359 w 10000"/>
              <a:gd name="connsiteY87" fmla="*/ 8024 h 9920"/>
              <a:gd name="connsiteX88" fmla="*/ 4337 w 10000"/>
              <a:gd name="connsiteY88" fmla="*/ 7877 h 9920"/>
              <a:gd name="connsiteX89" fmla="*/ 4345 w 10000"/>
              <a:gd name="connsiteY89" fmla="*/ 7027 h 9920"/>
              <a:gd name="connsiteX90" fmla="*/ 4122 w 10000"/>
              <a:gd name="connsiteY90" fmla="*/ 7769 h 9920"/>
              <a:gd name="connsiteX91" fmla="*/ 4058 w 10000"/>
              <a:gd name="connsiteY91" fmla="*/ 7283 h 9920"/>
              <a:gd name="connsiteX92" fmla="*/ 3954 w 10000"/>
              <a:gd name="connsiteY92" fmla="*/ 7195 h 9920"/>
              <a:gd name="connsiteX93" fmla="*/ 4044 w 10000"/>
              <a:gd name="connsiteY93" fmla="*/ 7736 h 9920"/>
              <a:gd name="connsiteX94" fmla="*/ 3833 w 10000"/>
              <a:gd name="connsiteY94" fmla="*/ 7121 h 9920"/>
              <a:gd name="connsiteX95" fmla="*/ 3719 w 10000"/>
              <a:gd name="connsiteY95" fmla="*/ 7202 h 9920"/>
              <a:gd name="connsiteX96" fmla="*/ 3750 w 10000"/>
              <a:gd name="connsiteY96" fmla="*/ 6474 h 9920"/>
              <a:gd name="connsiteX97" fmla="*/ 3631 w 10000"/>
              <a:gd name="connsiteY97" fmla="*/ 6576 h 9920"/>
              <a:gd name="connsiteX98" fmla="*/ 3615 w 10000"/>
              <a:gd name="connsiteY98" fmla="*/ 6576 h 9920"/>
              <a:gd name="connsiteX99" fmla="*/ 3465 w 10000"/>
              <a:gd name="connsiteY99" fmla="*/ 6607 h 9920"/>
              <a:gd name="connsiteX100" fmla="*/ 3406 w 10000"/>
              <a:gd name="connsiteY100" fmla="*/ 6104 h 9920"/>
              <a:gd name="connsiteX101" fmla="*/ 3198 w 10000"/>
              <a:gd name="connsiteY101" fmla="*/ 6023 h 9920"/>
              <a:gd name="connsiteX102" fmla="*/ 3091 w 10000"/>
              <a:gd name="connsiteY102" fmla="*/ 6071 h 9920"/>
              <a:gd name="connsiteX103" fmla="*/ 3006 w 10000"/>
              <a:gd name="connsiteY103" fmla="*/ 5732 h 9920"/>
              <a:gd name="connsiteX104" fmla="*/ 2990 w 10000"/>
              <a:gd name="connsiteY104" fmla="*/ 5732 h 9920"/>
              <a:gd name="connsiteX105" fmla="*/ 2936 w 10000"/>
              <a:gd name="connsiteY105" fmla="*/ 6185 h 9920"/>
              <a:gd name="connsiteX106" fmla="*/ 2910 w 10000"/>
              <a:gd name="connsiteY106" fmla="*/ 6153 h 9920"/>
              <a:gd name="connsiteX107" fmla="*/ 2851 w 10000"/>
              <a:gd name="connsiteY107" fmla="*/ 5390 h 9920"/>
              <a:gd name="connsiteX108" fmla="*/ 2840 w 10000"/>
              <a:gd name="connsiteY108" fmla="*/ 5390 h 9920"/>
              <a:gd name="connsiteX109" fmla="*/ 2840 w 10000"/>
              <a:gd name="connsiteY109" fmla="*/ 5601 h 9920"/>
              <a:gd name="connsiteX110" fmla="*/ 2798 w 10000"/>
              <a:gd name="connsiteY110" fmla="*/ 5471 h 9920"/>
              <a:gd name="connsiteX111" fmla="*/ 2814 w 10000"/>
              <a:gd name="connsiteY111" fmla="*/ 4968 h 9920"/>
              <a:gd name="connsiteX112" fmla="*/ 2563 w 10000"/>
              <a:gd name="connsiteY112" fmla="*/ 4838 h 9920"/>
              <a:gd name="connsiteX113" fmla="*/ 2440 w 10000"/>
              <a:gd name="connsiteY113" fmla="*/ 5098 h 9920"/>
              <a:gd name="connsiteX114" fmla="*/ 2023 w 10000"/>
              <a:gd name="connsiteY114" fmla="*/ 3702 h 9920"/>
              <a:gd name="connsiteX115" fmla="*/ 2034 w 10000"/>
              <a:gd name="connsiteY115" fmla="*/ 3912 h 9920"/>
              <a:gd name="connsiteX116" fmla="*/ 1815 w 10000"/>
              <a:gd name="connsiteY116" fmla="*/ 3800 h 9920"/>
              <a:gd name="connsiteX117" fmla="*/ 1815 w 10000"/>
              <a:gd name="connsiteY117" fmla="*/ 3668 h 9920"/>
              <a:gd name="connsiteX118" fmla="*/ 1842 w 10000"/>
              <a:gd name="connsiteY118" fmla="*/ 3279 h 9920"/>
              <a:gd name="connsiteX119" fmla="*/ 1773 w 10000"/>
              <a:gd name="connsiteY119" fmla="*/ 3036 h 9920"/>
              <a:gd name="connsiteX120" fmla="*/ 1580 w 10000"/>
              <a:gd name="connsiteY120" fmla="*/ 2824 h 9920"/>
              <a:gd name="connsiteX121" fmla="*/ 1468 w 10000"/>
              <a:gd name="connsiteY121" fmla="*/ 2987 h 9920"/>
              <a:gd name="connsiteX122" fmla="*/ 1468 w 10000"/>
              <a:gd name="connsiteY122" fmla="*/ 3620 h 9920"/>
              <a:gd name="connsiteX123" fmla="*/ 1442 w 10000"/>
              <a:gd name="connsiteY123" fmla="*/ 3668 h 9920"/>
              <a:gd name="connsiteX124" fmla="*/ 1383 w 10000"/>
              <a:gd name="connsiteY124" fmla="*/ 3668 h 9920"/>
              <a:gd name="connsiteX125" fmla="*/ 1233 w 10000"/>
              <a:gd name="connsiteY125" fmla="*/ 3198 h 9920"/>
              <a:gd name="connsiteX126" fmla="*/ 1095 w 10000"/>
              <a:gd name="connsiteY126" fmla="*/ 4010 h 9920"/>
              <a:gd name="connsiteX127" fmla="*/ 1041 w 10000"/>
              <a:gd name="connsiteY127" fmla="*/ 3961 h 9920"/>
              <a:gd name="connsiteX128" fmla="*/ 886 w 10000"/>
              <a:gd name="connsiteY128" fmla="*/ 2906 h 9920"/>
              <a:gd name="connsiteX129" fmla="*/ 721 w 10000"/>
              <a:gd name="connsiteY129" fmla="*/ 2614 h 9920"/>
              <a:gd name="connsiteX130" fmla="*/ 625 w 10000"/>
              <a:gd name="connsiteY130" fmla="*/ 2695 h 9920"/>
              <a:gd name="connsiteX131" fmla="*/ 651 w 10000"/>
              <a:gd name="connsiteY131" fmla="*/ 2321 h 9920"/>
              <a:gd name="connsiteX132" fmla="*/ 358 w 10000"/>
              <a:gd name="connsiteY132" fmla="*/ 2143 h 9920"/>
              <a:gd name="connsiteX133" fmla="*/ 416 w 10000"/>
              <a:gd name="connsiteY133" fmla="*/ 1932 h 9920"/>
              <a:gd name="connsiteX134" fmla="*/ 374 w 10000"/>
              <a:gd name="connsiteY134" fmla="*/ 1932 h 9920"/>
              <a:gd name="connsiteX135" fmla="*/ 251 w 10000"/>
              <a:gd name="connsiteY135" fmla="*/ 2143 h 9920"/>
              <a:gd name="connsiteX136" fmla="*/ 304 w 10000"/>
              <a:gd name="connsiteY136" fmla="*/ 1932 h 9920"/>
              <a:gd name="connsiteX137" fmla="*/ 320 w 10000"/>
              <a:gd name="connsiteY137" fmla="*/ 1851 h 9920"/>
              <a:gd name="connsiteX138" fmla="*/ 155 w 10000"/>
              <a:gd name="connsiteY138" fmla="*/ 2029 h 9920"/>
              <a:gd name="connsiteX139" fmla="*/ 155 w 10000"/>
              <a:gd name="connsiteY139" fmla="*/ 973 h 9920"/>
              <a:gd name="connsiteX140" fmla="*/ 43 w 10000"/>
              <a:gd name="connsiteY140" fmla="*/ 893 h 9920"/>
              <a:gd name="connsiteX141" fmla="*/ 0 w 10000"/>
              <a:gd name="connsiteY141" fmla="*/ 1104 h 9920"/>
              <a:gd name="connsiteX142" fmla="*/ 0 w 10000"/>
              <a:gd name="connsiteY142" fmla="*/ 0 h 9920"/>
              <a:gd name="connsiteX0" fmla="*/ 0 w 10000"/>
              <a:gd name="connsiteY0" fmla="*/ 0 h 9721"/>
              <a:gd name="connsiteX1" fmla="*/ 10000 w 10000"/>
              <a:gd name="connsiteY1" fmla="*/ 0 h 9721"/>
              <a:gd name="connsiteX2" fmla="*/ 10000 w 10000"/>
              <a:gd name="connsiteY2" fmla="*/ 6072 h 9721"/>
              <a:gd name="connsiteX3" fmla="*/ 9920 w 10000"/>
              <a:gd name="connsiteY3" fmla="*/ 5907 h 9721"/>
              <a:gd name="connsiteX4" fmla="*/ 9754 w 10000"/>
              <a:gd name="connsiteY4" fmla="*/ 6284 h 9721"/>
              <a:gd name="connsiteX5" fmla="*/ 9712 w 10000"/>
              <a:gd name="connsiteY5" fmla="*/ 7185 h 9721"/>
              <a:gd name="connsiteX6" fmla="*/ 9349 w 10000"/>
              <a:gd name="connsiteY6" fmla="*/ 7724 h 9721"/>
              <a:gd name="connsiteX7" fmla="*/ 9279 w 10000"/>
              <a:gd name="connsiteY7" fmla="*/ 7511 h 9721"/>
              <a:gd name="connsiteX8" fmla="*/ 9253 w 10000"/>
              <a:gd name="connsiteY8" fmla="*/ 7560 h 9721"/>
              <a:gd name="connsiteX9" fmla="*/ 9242 w 10000"/>
              <a:gd name="connsiteY9" fmla="*/ 7938 h 9721"/>
              <a:gd name="connsiteX10" fmla="*/ 9156 w 10000"/>
              <a:gd name="connsiteY10" fmla="*/ 7986 h 9721"/>
              <a:gd name="connsiteX11" fmla="*/ 9034 w 10000"/>
              <a:gd name="connsiteY11" fmla="*/ 7560 h 9721"/>
              <a:gd name="connsiteX12" fmla="*/ 9071 w 10000"/>
              <a:gd name="connsiteY12" fmla="*/ 7398 h 9721"/>
              <a:gd name="connsiteX13" fmla="*/ 9007 w 10000"/>
              <a:gd name="connsiteY13" fmla="*/ 7135 h 9721"/>
              <a:gd name="connsiteX14" fmla="*/ 8825 w 10000"/>
              <a:gd name="connsiteY14" fmla="*/ 7348 h 9721"/>
              <a:gd name="connsiteX15" fmla="*/ 8809 w 10000"/>
              <a:gd name="connsiteY15" fmla="*/ 7217 h 9721"/>
              <a:gd name="connsiteX16" fmla="*/ 8868 w 10000"/>
              <a:gd name="connsiteY16" fmla="*/ 7053 h 9721"/>
              <a:gd name="connsiteX17" fmla="*/ 8836 w 10000"/>
              <a:gd name="connsiteY17" fmla="*/ 6922 h 9721"/>
              <a:gd name="connsiteX18" fmla="*/ 8756 w 10000"/>
              <a:gd name="connsiteY18" fmla="*/ 7004 h 9721"/>
              <a:gd name="connsiteX19" fmla="*/ 8671 w 10000"/>
              <a:gd name="connsiteY19" fmla="*/ 6660 h 9721"/>
              <a:gd name="connsiteX20" fmla="*/ 8697 w 10000"/>
              <a:gd name="connsiteY20" fmla="*/ 6366 h 9721"/>
              <a:gd name="connsiteX21" fmla="*/ 8628 w 10000"/>
              <a:gd name="connsiteY21" fmla="*/ 6449 h 9721"/>
              <a:gd name="connsiteX22" fmla="*/ 8590 w 10000"/>
              <a:gd name="connsiteY22" fmla="*/ 7217 h 9721"/>
              <a:gd name="connsiteX23" fmla="*/ 8436 w 10000"/>
              <a:gd name="connsiteY23" fmla="*/ 7135 h 9721"/>
              <a:gd name="connsiteX24" fmla="*/ 8436 w 10000"/>
              <a:gd name="connsiteY24" fmla="*/ 7086 h 9721"/>
              <a:gd name="connsiteX25" fmla="*/ 8478 w 10000"/>
              <a:gd name="connsiteY25" fmla="*/ 6972 h 9721"/>
              <a:gd name="connsiteX26" fmla="*/ 8478 w 10000"/>
              <a:gd name="connsiteY26" fmla="*/ 6922 h 9721"/>
              <a:gd name="connsiteX27" fmla="*/ 8382 w 10000"/>
              <a:gd name="connsiteY27" fmla="*/ 6791 h 9721"/>
              <a:gd name="connsiteX28" fmla="*/ 8356 w 10000"/>
              <a:gd name="connsiteY28" fmla="*/ 7086 h 9721"/>
              <a:gd name="connsiteX29" fmla="*/ 8409 w 10000"/>
              <a:gd name="connsiteY29" fmla="*/ 7348 h 9721"/>
              <a:gd name="connsiteX30" fmla="*/ 8393 w 10000"/>
              <a:gd name="connsiteY30" fmla="*/ 7348 h 9721"/>
              <a:gd name="connsiteX31" fmla="*/ 8297 w 10000"/>
              <a:gd name="connsiteY31" fmla="*/ 7086 h 9721"/>
              <a:gd name="connsiteX32" fmla="*/ 8254 w 10000"/>
              <a:gd name="connsiteY32" fmla="*/ 6629 h 9721"/>
              <a:gd name="connsiteX33" fmla="*/ 8217 w 10000"/>
              <a:gd name="connsiteY33" fmla="*/ 6629 h 9721"/>
              <a:gd name="connsiteX34" fmla="*/ 8201 w 10000"/>
              <a:gd name="connsiteY34" fmla="*/ 6791 h 9721"/>
              <a:gd name="connsiteX35" fmla="*/ 8115 w 10000"/>
              <a:gd name="connsiteY35" fmla="*/ 6660 h 9721"/>
              <a:gd name="connsiteX36" fmla="*/ 8078 w 10000"/>
              <a:gd name="connsiteY36" fmla="*/ 6873 h 9721"/>
              <a:gd name="connsiteX37" fmla="*/ 8078 w 10000"/>
              <a:gd name="connsiteY37" fmla="*/ 6709 h 9721"/>
              <a:gd name="connsiteX38" fmla="*/ 7939 w 10000"/>
              <a:gd name="connsiteY38" fmla="*/ 7053 h 9721"/>
              <a:gd name="connsiteX39" fmla="*/ 7854 w 10000"/>
              <a:gd name="connsiteY39" fmla="*/ 7053 h 9721"/>
              <a:gd name="connsiteX40" fmla="*/ 7645 w 10000"/>
              <a:gd name="connsiteY40" fmla="*/ 7560 h 9721"/>
              <a:gd name="connsiteX41" fmla="*/ 7603 w 10000"/>
              <a:gd name="connsiteY41" fmla="*/ 7398 h 9721"/>
              <a:gd name="connsiteX42" fmla="*/ 7635 w 10000"/>
              <a:gd name="connsiteY42" fmla="*/ 7724 h 9721"/>
              <a:gd name="connsiteX43" fmla="*/ 7533 w 10000"/>
              <a:gd name="connsiteY43" fmla="*/ 7724 h 9721"/>
              <a:gd name="connsiteX44" fmla="*/ 7453 w 10000"/>
              <a:gd name="connsiteY44" fmla="*/ 8445 h 9721"/>
              <a:gd name="connsiteX45" fmla="*/ 7330 w 10000"/>
              <a:gd name="connsiteY45" fmla="*/ 8657 h 9721"/>
              <a:gd name="connsiteX46" fmla="*/ 7368 w 10000"/>
              <a:gd name="connsiteY46" fmla="*/ 8918 h 9721"/>
              <a:gd name="connsiteX47" fmla="*/ 7341 w 10000"/>
              <a:gd name="connsiteY47" fmla="*/ 9083 h 9721"/>
              <a:gd name="connsiteX48" fmla="*/ 7261 w 10000"/>
              <a:gd name="connsiteY48" fmla="*/ 8968 h 9721"/>
              <a:gd name="connsiteX49" fmla="*/ 7192 w 10000"/>
              <a:gd name="connsiteY49" fmla="*/ 9558 h 9721"/>
              <a:gd name="connsiteX50" fmla="*/ 7160 w 10000"/>
              <a:gd name="connsiteY50" fmla="*/ 9558 h 9721"/>
              <a:gd name="connsiteX51" fmla="*/ 7149 w 10000"/>
              <a:gd name="connsiteY51" fmla="*/ 9295 h 9721"/>
              <a:gd name="connsiteX52" fmla="*/ 7122 w 10000"/>
              <a:gd name="connsiteY52" fmla="*/ 9475 h 9721"/>
              <a:gd name="connsiteX53" fmla="*/ 7090 w 10000"/>
              <a:gd name="connsiteY53" fmla="*/ 9721 h 9721"/>
              <a:gd name="connsiteX54" fmla="*/ 7054 w 10000"/>
              <a:gd name="connsiteY54" fmla="*/ 7641 h 9721"/>
              <a:gd name="connsiteX55" fmla="*/ 7053 w 10000"/>
              <a:gd name="connsiteY55" fmla="*/ 6762 h 9721"/>
              <a:gd name="connsiteX56" fmla="*/ 7026 w 10000"/>
              <a:gd name="connsiteY56" fmla="*/ 7233 h 9721"/>
              <a:gd name="connsiteX57" fmla="*/ 6828 w 10000"/>
              <a:gd name="connsiteY57" fmla="*/ 7405 h 9721"/>
              <a:gd name="connsiteX58" fmla="*/ 6677 w 10000"/>
              <a:gd name="connsiteY58" fmla="*/ 7224 h 9721"/>
              <a:gd name="connsiteX59" fmla="*/ 6616 w 10000"/>
              <a:gd name="connsiteY59" fmla="*/ 7397 h 9721"/>
              <a:gd name="connsiteX60" fmla="*/ 6417 w 10000"/>
              <a:gd name="connsiteY60" fmla="*/ 7504 h 9721"/>
              <a:gd name="connsiteX61" fmla="*/ 6500 w 10000"/>
              <a:gd name="connsiteY61" fmla="*/ 7504 h 9721"/>
              <a:gd name="connsiteX62" fmla="*/ 6333 w 10000"/>
              <a:gd name="connsiteY62" fmla="*/ 7831 h 9721"/>
              <a:gd name="connsiteX63" fmla="*/ 6333 w 10000"/>
              <a:gd name="connsiteY63" fmla="*/ 7504 h 9721"/>
              <a:gd name="connsiteX64" fmla="*/ 6250 w 10000"/>
              <a:gd name="connsiteY64" fmla="*/ 7504 h 9721"/>
              <a:gd name="connsiteX65" fmla="*/ 6167 w 10000"/>
              <a:gd name="connsiteY65" fmla="*/ 7504 h 9721"/>
              <a:gd name="connsiteX66" fmla="*/ 5917 w 10000"/>
              <a:gd name="connsiteY66" fmla="*/ 7504 h 9721"/>
              <a:gd name="connsiteX67" fmla="*/ 5879 w 10000"/>
              <a:gd name="connsiteY67" fmla="*/ 7136 h 9721"/>
              <a:gd name="connsiteX68" fmla="*/ 5753 w 10000"/>
              <a:gd name="connsiteY68" fmla="*/ 7300 h 9721"/>
              <a:gd name="connsiteX69" fmla="*/ 5700 w 10000"/>
              <a:gd name="connsiteY69" fmla="*/ 7341 h 9721"/>
              <a:gd name="connsiteX70" fmla="*/ 5559 w 10000"/>
              <a:gd name="connsiteY70" fmla="*/ 7363 h 9721"/>
              <a:gd name="connsiteX71" fmla="*/ 5472 w 10000"/>
              <a:gd name="connsiteY71" fmla="*/ 7372 h 9721"/>
              <a:gd name="connsiteX72" fmla="*/ 5335 w 10000"/>
              <a:gd name="connsiteY72" fmla="*/ 8056 h 9721"/>
              <a:gd name="connsiteX73" fmla="*/ 5268 w 10000"/>
              <a:gd name="connsiteY73" fmla="*/ 7567 h 9721"/>
              <a:gd name="connsiteX74" fmla="*/ 5151 w 10000"/>
              <a:gd name="connsiteY74" fmla="*/ 7576 h 9721"/>
              <a:gd name="connsiteX75" fmla="*/ 5108 w 10000"/>
              <a:gd name="connsiteY75" fmla="*/ 8342 h 9721"/>
              <a:gd name="connsiteX76" fmla="*/ 5076 w 10000"/>
              <a:gd name="connsiteY76" fmla="*/ 8171 h 9721"/>
              <a:gd name="connsiteX77" fmla="*/ 5000 w 10000"/>
              <a:gd name="connsiteY77" fmla="*/ 8158 h 9721"/>
              <a:gd name="connsiteX78" fmla="*/ 5083 w 10000"/>
              <a:gd name="connsiteY78" fmla="*/ 7504 h 9721"/>
              <a:gd name="connsiteX79" fmla="*/ 5083 w 10000"/>
              <a:gd name="connsiteY79" fmla="*/ 8483 h 9721"/>
              <a:gd name="connsiteX80" fmla="*/ 4958 w 10000"/>
              <a:gd name="connsiteY80" fmla="*/ 6929 h 9721"/>
              <a:gd name="connsiteX81" fmla="*/ 4917 w 10000"/>
              <a:gd name="connsiteY81" fmla="*/ 7178 h 9721"/>
              <a:gd name="connsiteX82" fmla="*/ 4833 w 10000"/>
              <a:gd name="connsiteY82" fmla="*/ 6852 h 9721"/>
              <a:gd name="connsiteX83" fmla="*/ 4597 w 10000"/>
              <a:gd name="connsiteY83" fmla="*/ 8130 h 9721"/>
              <a:gd name="connsiteX84" fmla="*/ 4677 w 10000"/>
              <a:gd name="connsiteY84" fmla="*/ 7934 h 9721"/>
              <a:gd name="connsiteX85" fmla="*/ 4592 w 10000"/>
              <a:gd name="connsiteY85" fmla="*/ 7893 h 9721"/>
              <a:gd name="connsiteX86" fmla="*/ 4497 w 10000"/>
              <a:gd name="connsiteY86" fmla="*/ 7917 h 9721"/>
              <a:gd name="connsiteX87" fmla="*/ 4359 w 10000"/>
              <a:gd name="connsiteY87" fmla="*/ 8089 h 9721"/>
              <a:gd name="connsiteX88" fmla="*/ 4337 w 10000"/>
              <a:gd name="connsiteY88" fmla="*/ 7941 h 9721"/>
              <a:gd name="connsiteX89" fmla="*/ 4345 w 10000"/>
              <a:gd name="connsiteY89" fmla="*/ 7084 h 9721"/>
              <a:gd name="connsiteX90" fmla="*/ 4122 w 10000"/>
              <a:gd name="connsiteY90" fmla="*/ 7832 h 9721"/>
              <a:gd name="connsiteX91" fmla="*/ 4058 w 10000"/>
              <a:gd name="connsiteY91" fmla="*/ 7342 h 9721"/>
              <a:gd name="connsiteX92" fmla="*/ 3954 w 10000"/>
              <a:gd name="connsiteY92" fmla="*/ 7253 h 9721"/>
              <a:gd name="connsiteX93" fmla="*/ 4044 w 10000"/>
              <a:gd name="connsiteY93" fmla="*/ 7798 h 9721"/>
              <a:gd name="connsiteX94" fmla="*/ 3833 w 10000"/>
              <a:gd name="connsiteY94" fmla="*/ 7178 h 9721"/>
              <a:gd name="connsiteX95" fmla="*/ 3719 w 10000"/>
              <a:gd name="connsiteY95" fmla="*/ 7260 h 9721"/>
              <a:gd name="connsiteX96" fmla="*/ 3750 w 10000"/>
              <a:gd name="connsiteY96" fmla="*/ 6526 h 9721"/>
              <a:gd name="connsiteX97" fmla="*/ 3631 w 10000"/>
              <a:gd name="connsiteY97" fmla="*/ 6629 h 9721"/>
              <a:gd name="connsiteX98" fmla="*/ 3615 w 10000"/>
              <a:gd name="connsiteY98" fmla="*/ 6629 h 9721"/>
              <a:gd name="connsiteX99" fmla="*/ 3465 w 10000"/>
              <a:gd name="connsiteY99" fmla="*/ 6660 h 9721"/>
              <a:gd name="connsiteX100" fmla="*/ 3406 w 10000"/>
              <a:gd name="connsiteY100" fmla="*/ 6153 h 9721"/>
              <a:gd name="connsiteX101" fmla="*/ 3198 w 10000"/>
              <a:gd name="connsiteY101" fmla="*/ 6072 h 9721"/>
              <a:gd name="connsiteX102" fmla="*/ 3091 w 10000"/>
              <a:gd name="connsiteY102" fmla="*/ 6120 h 9721"/>
              <a:gd name="connsiteX103" fmla="*/ 3006 w 10000"/>
              <a:gd name="connsiteY103" fmla="*/ 5778 h 9721"/>
              <a:gd name="connsiteX104" fmla="*/ 2990 w 10000"/>
              <a:gd name="connsiteY104" fmla="*/ 5778 h 9721"/>
              <a:gd name="connsiteX105" fmla="*/ 2936 w 10000"/>
              <a:gd name="connsiteY105" fmla="*/ 6235 h 9721"/>
              <a:gd name="connsiteX106" fmla="*/ 2910 w 10000"/>
              <a:gd name="connsiteY106" fmla="*/ 6203 h 9721"/>
              <a:gd name="connsiteX107" fmla="*/ 2851 w 10000"/>
              <a:gd name="connsiteY107" fmla="*/ 5433 h 9721"/>
              <a:gd name="connsiteX108" fmla="*/ 2840 w 10000"/>
              <a:gd name="connsiteY108" fmla="*/ 5433 h 9721"/>
              <a:gd name="connsiteX109" fmla="*/ 2840 w 10000"/>
              <a:gd name="connsiteY109" fmla="*/ 5646 h 9721"/>
              <a:gd name="connsiteX110" fmla="*/ 2798 w 10000"/>
              <a:gd name="connsiteY110" fmla="*/ 5515 h 9721"/>
              <a:gd name="connsiteX111" fmla="*/ 2814 w 10000"/>
              <a:gd name="connsiteY111" fmla="*/ 5008 h 9721"/>
              <a:gd name="connsiteX112" fmla="*/ 2563 w 10000"/>
              <a:gd name="connsiteY112" fmla="*/ 4877 h 9721"/>
              <a:gd name="connsiteX113" fmla="*/ 2440 w 10000"/>
              <a:gd name="connsiteY113" fmla="*/ 5139 h 9721"/>
              <a:gd name="connsiteX114" fmla="*/ 2023 w 10000"/>
              <a:gd name="connsiteY114" fmla="*/ 3732 h 9721"/>
              <a:gd name="connsiteX115" fmla="*/ 2034 w 10000"/>
              <a:gd name="connsiteY115" fmla="*/ 3944 h 9721"/>
              <a:gd name="connsiteX116" fmla="*/ 1815 w 10000"/>
              <a:gd name="connsiteY116" fmla="*/ 3831 h 9721"/>
              <a:gd name="connsiteX117" fmla="*/ 1815 w 10000"/>
              <a:gd name="connsiteY117" fmla="*/ 3698 h 9721"/>
              <a:gd name="connsiteX118" fmla="*/ 1842 w 10000"/>
              <a:gd name="connsiteY118" fmla="*/ 3305 h 9721"/>
              <a:gd name="connsiteX119" fmla="*/ 1773 w 10000"/>
              <a:gd name="connsiteY119" fmla="*/ 3060 h 9721"/>
              <a:gd name="connsiteX120" fmla="*/ 1580 w 10000"/>
              <a:gd name="connsiteY120" fmla="*/ 2847 h 9721"/>
              <a:gd name="connsiteX121" fmla="*/ 1468 w 10000"/>
              <a:gd name="connsiteY121" fmla="*/ 3011 h 9721"/>
              <a:gd name="connsiteX122" fmla="*/ 1468 w 10000"/>
              <a:gd name="connsiteY122" fmla="*/ 3649 h 9721"/>
              <a:gd name="connsiteX123" fmla="*/ 1442 w 10000"/>
              <a:gd name="connsiteY123" fmla="*/ 3698 h 9721"/>
              <a:gd name="connsiteX124" fmla="*/ 1383 w 10000"/>
              <a:gd name="connsiteY124" fmla="*/ 3698 h 9721"/>
              <a:gd name="connsiteX125" fmla="*/ 1233 w 10000"/>
              <a:gd name="connsiteY125" fmla="*/ 3224 h 9721"/>
              <a:gd name="connsiteX126" fmla="*/ 1095 w 10000"/>
              <a:gd name="connsiteY126" fmla="*/ 4042 h 9721"/>
              <a:gd name="connsiteX127" fmla="*/ 1041 w 10000"/>
              <a:gd name="connsiteY127" fmla="*/ 3993 h 9721"/>
              <a:gd name="connsiteX128" fmla="*/ 886 w 10000"/>
              <a:gd name="connsiteY128" fmla="*/ 2929 h 9721"/>
              <a:gd name="connsiteX129" fmla="*/ 721 w 10000"/>
              <a:gd name="connsiteY129" fmla="*/ 2635 h 9721"/>
              <a:gd name="connsiteX130" fmla="*/ 625 w 10000"/>
              <a:gd name="connsiteY130" fmla="*/ 2717 h 9721"/>
              <a:gd name="connsiteX131" fmla="*/ 651 w 10000"/>
              <a:gd name="connsiteY131" fmla="*/ 2340 h 9721"/>
              <a:gd name="connsiteX132" fmla="*/ 358 w 10000"/>
              <a:gd name="connsiteY132" fmla="*/ 2160 h 9721"/>
              <a:gd name="connsiteX133" fmla="*/ 416 w 10000"/>
              <a:gd name="connsiteY133" fmla="*/ 1948 h 9721"/>
              <a:gd name="connsiteX134" fmla="*/ 374 w 10000"/>
              <a:gd name="connsiteY134" fmla="*/ 1948 h 9721"/>
              <a:gd name="connsiteX135" fmla="*/ 251 w 10000"/>
              <a:gd name="connsiteY135" fmla="*/ 2160 h 9721"/>
              <a:gd name="connsiteX136" fmla="*/ 304 w 10000"/>
              <a:gd name="connsiteY136" fmla="*/ 1948 h 9721"/>
              <a:gd name="connsiteX137" fmla="*/ 320 w 10000"/>
              <a:gd name="connsiteY137" fmla="*/ 1866 h 9721"/>
              <a:gd name="connsiteX138" fmla="*/ 155 w 10000"/>
              <a:gd name="connsiteY138" fmla="*/ 2045 h 9721"/>
              <a:gd name="connsiteX139" fmla="*/ 155 w 10000"/>
              <a:gd name="connsiteY139" fmla="*/ 981 h 9721"/>
              <a:gd name="connsiteX140" fmla="*/ 43 w 10000"/>
              <a:gd name="connsiteY140" fmla="*/ 900 h 9721"/>
              <a:gd name="connsiteX141" fmla="*/ 0 w 10000"/>
              <a:gd name="connsiteY141" fmla="*/ 1113 h 9721"/>
              <a:gd name="connsiteX142" fmla="*/ 0 w 10000"/>
              <a:gd name="connsiteY142" fmla="*/ 0 h 9721"/>
              <a:gd name="connsiteX0" fmla="*/ 0 w 10000"/>
              <a:gd name="connsiteY0" fmla="*/ 0 h 9849"/>
              <a:gd name="connsiteX1" fmla="*/ 10000 w 10000"/>
              <a:gd name="connsiteY1" fmla="*/ 0 h 9849"/>
              <a:gd name="connsiteX2" fmla="*/ 10000 w 10000"/>
              <a:gd name="connsiteY2" fmla="*/ 6246 h 9849"/>
              <a:gd name="connsiteX3" fmla="*/ 9920 w 10000"/>
              <a:gd name="connsiteY3" fmla="*/ 6077 h 9849"/>
              <a:gd name="connsiteX4" fmla="*/ 9754 w 10000"/>
              <a:gd name="connsiteY4" fmla="*/ 6464 h 9849"/>
              <a:gd name="connsiteX5" fmla="*/ 9712 w 10000"/>
              <a:gd name="connsiteY5" fmla="*/ 7391 h 9849"/>
              <a:gd name="connsiteX6" fmla="*/ 9349 w 10000"/>
              <a:gd name="connsiteY6" fmla="*/ 7946 h 9849"/>
              <a:gd name="connsiteX7" fmla="*/ 9279 w 10000"/>
              <a:gd name="connsiteY7" fmla="*/ 7727 h 9849"/>
              <a:gd name="connsiteX8" fmla="*/ 9253 w 10000"/>
              <a:gd name="connsiteY8" fmla="*/ 7777 h 9849"/>
              <a:gd name="connsiteX9" fmla="*/ 9242 w 10000"/>
              <a:gd name="connsiteY9" fmla="*/ 8166 h 9849"/>
              <a:gd name="connsiteX10" fmla="*/ 9156 w 10000"/>
              <a:gd name="connsiteY10" fmla="*/ 8215 h 9849"/>
              <a:gd name="connsiteX11" fmla="*/ 9034 w 10000"/>
              <a:gd name="connsiteY11" fmla="*/ 7777 h 9849"/>
              <a:gd name="connsiteX12" fmla="*/ 9071 w 10000"/>
              <a:gd name="connsiteY12" fmla="*/ 7610 h 9849"/>
              <a:gd name="connsiteX13" fmla="*/ 9007 w 10000"/>
              <a:gd name="connsiteY13" fmla="*/ 7340 h 9849"/>
              <a:gd name="connsiteX14" fmla="*/ 8825 w 10000"/>
              <a:gd name="connsiteY14" fmla="*/ 7559 h 9849"/>
              <a:gd name="connsiteX15" fmla="*/ 8809 w 10000"/>
              <a:gd name="connsiteY15" fmla="*/ 7424 h 9849"/>
              <a:gd name="connsiteX16" fmla="*/ 8868 w 10000"/>
              <a:gd name="connsiteY16" fmla="*/ 7255 h 9849"/>
              <a:gd name="connsiteX17" fmla="*/ 8836 w 10000"/>
              <a:gd name="connsiteY17" fmla="*/ 7121 h 9849"/>
              <a:gd name="connsiteX18" fmla="*/ 8756 w 10000"/>
              <a:gd name="connsiteY18" fmla="*/ 7205 h 9849"/>
              <a:gd name="connsiteX19" fmla="*/ 8671 w 10000"/>
              <a:gd name="connsiteY19" fmla="*/ 6851 h 9849"/>
              <a:gd name="connsiteX20" fmla="*/ 8697 w 10000"/>
              <a:gd name="connsiteY20" fmla="*/ 6549 h 9849"/>
              <a:gd name="connsiteX21" fmla="*/ 8628 w 10000"/>
              <a:gd name="connsiteY21" fmla="*/ 6634 h 9849"/>
              <a:gd name="connsiteX22" fmla="*/ 8590 w 10000"/>
              <a:gd name="connsiteY22" fmla="*/ 7424 h 9849"/>
              <a:gd name="connsiteX23" fmla="*/ 8436 w 10000"/>
              <a:gd name="connsiteY23" fmla="*/ 7340 h 9849"/>
              <a:gd name="connsiteX24" fmla="*/ 8436 w 10000"/>
              <a:gd name="connsiteY24" fmla="*/ 7289 h 9849"/>
              <a:gd name="connsiteX25" fmla="*/ 8478 w 10000"/>
              <a:gd name="connsiteY25" fmla="*/ 7172 h 9849"/>
              <a:gd name="connsiteX26" fmla="*/ 8478 w 10000"/>
              <a:gd name="connsiteY26" fmla="*/ 7121 h 9849"/>
              <a:gd name="connsiteX27" fmla="*/ 8382 w 10000"/>
              <a:gd name="connsiteY27" fmla="*/ 6986 h 9849"/>
              <a:gd name="connsiteX28" fmla="*/ 8356 w 10000"/>
              <a:gd name="connsiteY28" fmla="*/ 7289 h 9849"/>
              <a:gd name="connsiteX29" fmla="*/ 8409 w 10000"/>
              <a:gd name="connsiteY29" fmla="*/ 7559 h 9849"/>
              <a:gd name="connsiteX30" fmla="*/ 8393 w 10000"/>
              <a:gd name="connsiteY30" fmla="*/ 7559 h 9849"/>
              <a:gd name="connsiteX31" fmla="*/ 8297 w 10000"/>
              <a:gd name="connsiteY31" fmla="*/ 7289 h 9849"/>
              <a:gd name="connsiteX32" fmla="*/ 8254 w 10000"/>
              <a:gd name="connsiteY32" fmla="*/ 6819 h 9849"/>
              <a:gd name="connsiteX33" fmla="*/ 8217 w 10000"/>
              <a:gd name="connsiteY33" fmla="*/ 6819 h 9849"/>
              <a:gd name="connsiteX34" fmla="*/ 8201 w 10000"/>
              <a:gd name="connsiteY34" fmla="*/ 6986 h 9849"/>
              <a:gd name="connsiteX35" fmla="*/ 8115 w 10000"/>
              <a:gd name="connsiteY35" fmla="*/ 6851 h 9849"/>
              <a:gd name="connsiteX36" fmla="*/ 8078 w 10000"/>
              <a:gd name="connsiteY36" fmla="*/ 7070 h 9849"/>
              <a:gd name="connsiteX37" fmla="*/ 8078 w 10000"/>
              <a:gd name="connsiteY37" fmla="*/ 6902 h 9849"/>
              <a:gd name="connsiteX38" fmla="*/ 7939 w 10000"/>
              <a:gd name="connsiteY38" fmla="*/ 7255 h 9849"/>
              <a:gd name="connsiteX39" fmla="*/ 7854 w 10000"/>
              <a:gd name="connsiteY39" fmla="*/ 7255 h 9849"/>
              <a:gd name="connsiteX40" fmla="*/ 7645 w 10000"/>
              <a:gd name="connsiteY40" fmla="*/ 7777 h 9849"/>
              <a:gd name="connsiteX41" fmla="*/ 7603 w 10000"/>
              <a:gd name="connsiteY41" fmla="*/ 7610 h 9849"/>
              <a:gd name="connsiteX42" fmla="*/ 7635 w 10000"/>
              <a:gd name="connsiteY42" fmla="*/ 7946 h 9849"/>
              <a:gd name="connsiteX43" fmla="*/ 7533 w 10000"/>
              <a:gd name="connsiteY43" fmla="*/ 7946 h 9849"/>
              <a:gd name="connsiteX44" fmla="*/ 7453 w 10000"/>
              <a:gd name="connsiteY44" fmla="*/ 8687 h 9849"/>
              <a:gd name="connsiteX45" fmla="*/ 7330 w 10000"/>
              <a:gd name="connsiteY45" fmla="*/ 8905 h 9849"/>
              <a:gd name="connsiteX46" fmla="*/ 7368 w 10000"/>
              <a:gd name="connsiteY46" fmla="*/ 9174 h 9849"/>
              <a:gd name="connsiteX47" fmla="*/ 7341 w 10000"/>
              <a:gd name="connsiteY47" fmla="*/ 9344 h 9849"/>
              <a:gd name="connsiteX48" fmla="*/ 7261 w 10000"/>
              <a:gd name="connsiteY48" fmla="*/ 9225 h 9849"/>
              <a:gd name="connsiteX49" fmla="*/ 7192 w 10000"/>
              <a:gd name="connsiteY49" fmla="*/ 9832 h 9849"/>
              <a:gd name="connsiteX50" fmla="*/ 7160 w 10000"/>
              <a:gd name="connsiteY50" fmla="*/ 9832 h 9849"/>
              <a:gd name="connsiteX51" fmla="*/ 7149 w 10000"/>
              <a:gd name="connsiteY51" fmla="*/ 9562 h 9849"/>
              <a:gd name="connsiteX52" fmla="*/ 7122 w 10000"/>
              <a:gd name="connsiteY52" fmla="*/ 9747 h 9849"/>
              <a:gd name="connsiteX53" fmla="*/ 7267 w 10000"/>
              <a:gd name="connsiteY53" fmla="*/ 7399 h 9849"/>
              <a:gd name="connsiteX54" fmla="*/ 7054 w 10000"/>
              <a:gd name="connsiteY54" fmla="*/ 7860 h 9849"/>
              <a:gd name="connsiteX55" fmla="*/ 7053 w 10000"/>
              <a:gd name="connsiteY55" fmla="*/ 6956 h 9849"/>
              <a:gd name="connsiteX56" fmla="*/ 7026 w 10000"/>
              <a:gd name="connsiteY56" fmla="*/ 7441 h 9849"/>
              <a:gd name="connsiteX57" fmla="*/ 6828 w 10000"/>
              <a:gd name="connsiteY57" fmla="*/ 7618 h 9849"/>
              <a:gd name="connsiteX58" fmla="*/ 6677 w 10000"/>
              <a:gd name="connsiteY58" fmla="*/ 7431 h 9849"/>
              <a:gd name="connsiteX59" fmla="*/ 6616 w 10000"/>
              <a:gd name="connsiteY59" fmla="*/ 7609 h 9849"/>
              <a:gd name="connsiteX60" fmla="*/ 6417 w 10000"/>
              <a:gd name="connsiteY60" fmla="*/ 7719 h 9849"/>
              <a:gd name="connsiteX61" fmla="*/ 6500 w 10000"/>
              <a:gd name="connsiteY61" fmla="*/ 7719 h 9849"/>
              <a:gd name="connsiteX62" fmla="*/ 6333 w 10000"/>
              <a:gd name="connsiteY62" fmla="*/ 8056 h 9849"/>
              <a:gd name="connsiteX63" fmla="*/ 6333 w 10000"/>
              <a:gd name="connsiteY63" fmla="*/ 7719 h 9849"/>
              <a:gd name="connsiteX64" fmla="*/ 6250 w 10000"/>
              <a:gd name="connsiteY64" fmla="*/ 7719 h 9849"/>
              <a:gd name="connsiteX65" fmla="*/ 6167 w 10000"/>
              <a:gd name="connsiteY65" fmla="*/ 7719 h 9849"/>
              <a:gd name="connsiteX66" fmla="*/ 5917 w 10000"/>
              <a:gd name="connsiteY66" fmla="*/ 7719 h 9849"/>
              <a:gd name="connsiteX67" fmla="*/ 5879 w 10000"/>
              <a:gd name="connsiteY67" fmla="*/ 7341 h 9849"/>
              <a:gd name="connsiteX68" fmla="*/ 5753 w 10000"/>
              <a:gd name="connsiteY68" fmla="*/ 7510 h 9849"/>
              <a:gd name="connsiteX69" fmla="*/ 5700 w 10000"/>
              <a:gd name="connsiteY69" fmla="*/ 7552 h 9849"/>
              <a:gd name="connsiteX70" fmla="*/ 5559 w 10000"/>
              <a:gd name="connsiteY70" fmla="*/ 7574 h 9849"/>
              <a:gd name="connsiteX71" fmla="*/ 5472 w 10000"/>
              <a:gd name="connsiteY71" fmla="*/ 7584 h 9849"/>
              <a:gd name="connsiteX72" fmla="*/ 5335 w 10000"/>
              <a:gd name="connsiteY72" fmla="*/ 8287 h 9849"/>
              <a:gd name="connsiteX73" fmla="*/ 5268 w 10000"/>
              <a:gd name="connsiteY73" fmla="*/ 7784 h 9849"/>
              <a:gd name="connsiteX74" fmla="*/ 5151 w 10000"/>
              <a:gd name="connsiteY74" fmla="*/ 7793 h 9849"/>
              <a:gd name="connsiteX75" fmla="*/ 5108 w 10000"/>
              <a:gd name="connsiteY75" fmla="*/ 8581 h 9849"/>
              <a:gd name="connsiteX76" fmla="*/ 5076 w 10000"/>
              <a:gd name="connsiteY76" fmla="*/ 8406 h 9849"/>
              <a:gd name="connsiteX77" fmla="*/ 5000 w 10000"/>
              <a:gd name="connsiteY77" fmla="*/ 8392 h 9849"/>
              <a:gd name="connsiteX78" fmla="*/ 5083 w 10000"/>
              <a:gd name="connsiteY78" fmla="*/ 7719 h 9849"/>
              <a:gd name="connsiteX79" fmla="*/ 5083 w 10000"/>
              <a:gd name="connsiteY79" fmla="*/ 8726 h 9849"/>
              <a:gd name="connsiteX80" fmla="*/ 4958 w 10000"/>
              <a:gd name="connsiteY80" fmla="*/ 7128 h 9849"/>
              <a:gd name="connsiteX81" fmla="*/ 4917 w 10000"/>
              <a:gd name="connsiteY81" fmla="*/ 7384 h 9849"/>
              <a:gd name="connsiteX82" fmla="*/ 4833 w 10000"/>
              <a:gd name="connsiteY82" fmla="*/ 7049 h 9849"/>
              <a:gd name="connsiteX83" fmla="*/ 4597 w 10000"/>
              <a:gd name="connsiteY83" fmla="*/ 8363 h 9849"/>
              <a:gd name="connsiteX84" fmla="*/ 4677 w 10000"/>
              <a:gd name="connsiteY84" fmla="*/ 8162 h 9849"/>
              <a:gd name="connsiteX85" fmla="*/ 4592 w 10000"/>
              <a:gd name="connsiteY85" fmla="*/ 8120 h 9849"/>
              <a:gd name="connsiteX86" fmla="*/ 4497 w 10000"/>
              <a:gd name="connsiteY86" fmla="*/ 8144 h 9849"/>
              <a:gd name="connsiteX87" fmla="*/ 4359 w 10000"/>
              <a:gd name="connsiteY87" fmla="*/ 8321 h 9849"/>
              <a:gd name="connsiteX88" fmla="*/ 4337 w 10000"/>
              <a:gd name="connsiteY88" fmla="*/ 8169 h 9849"/>
              <a:gd name="connsiteX89" fmla="*/ 4345 w 10000"/>
              <a:gd name="connsiteY89" fmla="*/ 7287 h 9849"/>
              <a:gd name="connsiteX90" fmla="*/ 4122 w 10000"/>
              <a:gd name="connsiteY90" fmla="*/ 8057 h 9849"/>
              <a:gd name="connsiteX91" fmla="*/ 4058 w 10000"/>
              <a:gd name="connsiteY91" fmla="*/ 7553 h 9849"/>
              <a:gd name="connsiteX92" fmla="*/ 3954 w 10000"/>
              <a:gd name="connsiteY92" fmla="*/ 7461 h 9849"/>
              <a:gd name="connsiteX93" fmla="*/ 4044 w 10000"/>
              <a:gd name="connsiteY93" fmla="*/ 8022 h 9849"/>
              <a:gd name="connsiteX94" fmla="*/ 3833 w 10000"/>
              <a:gd name="connsiteY94" fmla="*/ 7384 h 9849"/>
              <a:gd name="connsiteX95" fmla="*/ 3719 w 10000"/>
              <a:gd name="connsiteY95" fmla="*/ 7468 h 9849"/>
              <a:gd name="connsiteX96" fmla="*/ 3750 w 10000"/>
              <a:gd name="connsiteY96" fmla="*/ 6713 h 9849"/>
              <a:gd name="connsiteX97" fmla="*/ 3631 w 10000"/>
              <a:gd name="connsiteY97" fmla="*/ 6819 h 9849"/>
              <a:gd name="connsiteX98" fmla="*/ 3615 w 10000"/>
              <a:gd name="connsiteY98" fmla="*/ 6819 h 9849"/>
              <a:gd name="connsiteX99" fmla="*/ 3465 w 10000"/>
              <a:gd name="connsiteY99" fmla="*/ 6851 h 9849"/>
              <a:gd name="connsiteX100" fmla="*/ 3406 w 10000"/>
              <a:gd name="connsiteY100" fmla="*/ 6330 h 9849"/>
              <a:gd name="connsiteX101" fmla="*/ 3198 w 10000"/>
              <a:gd name="connsiteY101" fmla="*/ 6246 h 9849"/>
              <a:gd name="connsiteX102" fmla="*/ 3091 w 10000"/>
              <a:gd name="connsiteY102" fmla="*/ 6296 h 9849"/>
              <a:gd name="connsiteX103" fmla="*/ 3006 w 10000"/>
              <a:gd name="connsiteY103" fmla="*/ 5944 h 9849"/>
              <a:gd name="connsiteX104" fmla="*/ 2990 w 10000"/>
              <a:gd name="connsiteY104" fmla="*/ 5944 h 9849"/>
              <a:gd name="connsiteX105" fmla="*/ 2936 w 10000"/>
              <a:gd name="connsiteY105" fmla="*/ 6414 h 9849"/>
              <a:gd name="connsiteX106" fmla="*/ 2910 w 10000"/>
              <a:gd name="connsiteY106" fmla="*/ 6381 h 9849"/>
              <a:gd name="connsiteX107" fmla="*/ 2851 w 10000"/>
              <a:gd name="connsiteY107" fmla="*/ 5589 h 9849"/>
              <a:gd name="connsiteX108" fmla="*/ 2840 w 10000"/>
              <a:gd name="connsiteY108" fmla="*/ 5589 h 9849"/>
              <a:gd name="connsiteX109" fmla="*/ 2840 w 10000"/>
              <a:gd name="connsiteY109" fmla="*/ 5808 h 9849"/>
              <a:gd name="connsiteX110" fmla="*/ 2798 w 10000"/>
              <a:gd name="connsiteY110" fmla="*/ 5673 h 9849"/>
              <a:gd name="connsiteX111" fmla="*/ 2814 w 10000"/>
              <a:gd name="connsiteY111" fmla="*/ 5152 h 9849"/>
              <a:gd name="connsiteX112" fmla="*/ 2563 w 10000"/>
              <a:gd name="connsiteY112" fmla="*/ 5017 h 9849"/>
              <a:gd name="connsiteX113" fmla="*/ 2440 w 10000"/>
              <a:gd name="connsiteY113" fmla="*/ 5286 h 9849"/>
              <a:gd name="connsiteX114" fmla="*/ 2023 w 10000"/>
              <a:gd name="connsiteY114" fmla="*/ 3839 h 9849"/>
              <a:gd name="connsiteX115" fmla="*/ 2034 w 10000"/>
              <a:gd name="connsiteY115" fmla="*/ 4057 h 9849"/>
              <a:gd name="connsiteX116" fmla="*/ 1815 w 10000"/>
              <a:gd name="connsiteY116" fmla="*/ 3941 h 9849"/>
              <a:gd name="connsiteX117" fmla="*/ 1815 w 10000"/>
              <a:gd name="connsiteY117" fmla="*/ 3804 h 9849"/>
              <a:gd name="connsiteX118" fmla="*/ 1842 w 10000"/>
              <a:gd name="connsiteY118" fmla="*/ 3400 h 9849"/>
              <a:gd name="connsiteX119" fmla="*/ 1773 w 10000"/>
              <a:gd name="connsiteY119" fmla="*/ 3148 h 9849"/>
              <a:gd name="connsiteX120" fmla="*/ 1580 w 10000"/>
              <a:gd name="connsiteY120" fmla="*/ 2929 h 9849"/>
              <a:gd name="connsiteX121" fmla="*/ 1468 w 10000"/>
              <a:gd name="connsiteY121" fmla="*/ 3097 h 9849"/>
              <a:gd name="connsiteX122" fmla="*/ 1468 w 10000"/>
              <a:gd name="connsiteY122" fmla="*/ 3754 h 9849"/>
              <a:gd name="connsiteX123" fmla="*/ 1442 w 10000"/>
              <a:gd name="connsiteY123" fmla="*/ 3804 h 9849"/>
              <a:gd name="connsiteX124" fmla="*/ 1383 w 10000"/>
              <a:gd name="connsiteY124" fmla="*/ 3804 h 9849"/>
              <a:gd name="connsiteX125" fmla="*/ 1233 w 10000"/>
              <a:gd name="connsiteY125" fmla="*/ 3317 h 9849"/>
              <a:gd name="connsiteX126" fmla="*/ 1095 w 10000"/>
              <a:gd name="connsiteY126" fmla="*/ 4158 h 9849"/>
              <a:gd name="connsiteX127" fmla="*/ 1041 w 10000"/>
              <a:gd name="connsiteY127" fmla="*/ 4108 h 9849"/>
              <a:gd name="connsiteX128" fmla="*/ 886 w 10000"/>
              <a:gd name="connsiteY128" fmla="*/ 3013 h 9849"/>
              <a:gd name="connsiteX129" fmla="*/ 721 w 10000"/>
              <a:gd name="connsiteY129" fmla="*/ 2711 h 9849"/>
              <a:gd name="connsiteX130" fmla="*/ 625 w 10000"/>
              <a:gd name="connsiteY130" fmla="*/ 2795 h 9849"/>
              <a:gd name="connsiteX131" fmla="*/ 651 w 10000"/>
              <a:gd name="connsiteY131" fmla="*/ 2407 h 9849"/>
              <a:gd name="connsiteX132" fmla="*/ 358 w 10000"/>
              <a:gd name="connsiteY132" fmla="*/ 2222 h 9849"/>
              <a:gd name="connsiteX133" fmla="*/ 416 w 10000"/>
              <a:gd name="connsiteY133" fmla="*/ 2004 h 9849"/>
              <a:gd name="connsiteX134" fmla="*/ 374 w 10000"/>
              <a:gd name="connsiteY134" fmla="*/ 2004 h 9849"/>
              <a:gd name="connsiteX135" fmla="*/ 251 w 10000"/>
              <a:gd name="connsiteY135" fmla="*/ 2222 h 9849"/>
              <a:gd name="connsiteX136" fmla="*/ 304 w 10000"/>
              <a:gd name="connsiteY136" fmla="*/ 2004 h 9849"/>
              <a:gd name="connsiteX137" fmla="*/ 320 w 10000"/>
              <a:gd name="connsiteY137" fmla="*/ 1920 h 9849"/>
              <a:gd name="connsiteX138" fmla="*/ 155 w 10000"/>
              <a:gd name="connsiteY138" fmla="*/ 2104 h 9849"/>
              <a:gd name="connsiteX139" fmla="*/ 155 w 10000"/>
              <a:gd name="connsiteY139" fmla="*/ 1009 h 9849"/>
              <a:gd name="connsiteX140" fmla="*/ 43 w 10000"/>
              <a:gd name="connsiteY140" fmla="*/ 926 h 9849"/>
              <a:gd name="connsiteX141" fmla="*/ 0 w 10000"/>
              <a:gd name="connsiteY141" fmla="*/ 1145 h 9849"/>
              <a:gd name="connsiteX142" fmla="*/ 0 w 10000"/>
              <a:gd name="connsiteY142" fmla="*/ 0 h 9849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6342 h 10000"/>
              <a:gd name="connsiteX3" fmla="*/ 9920 w 10000"/>
              <a:gd name="connsiteY3" fmla="*/ 6170 h 10000"/>
              <a:gd name="connsiteX4" fmla="*/ 9754 w 10000"/>
              <a:gd name="connsiteY4" fmla="*/ 6563 h 10000"/>
              <a:gd name="connsiteX5" fmla="*/ 9712 w 10000"/>
              <a:gd name="connsiteY5" fmla="*/ 7504 h 10000"/>
              <a:gd name="connsiteX6" fmla="*/ 9349 w 10000"/>
              <a:gd name="connsiteY6" fmla="*/ 8068 h 10000"/>
              <a:gd name="connsiteX7" fmla="*/ 9279 w 10000"/>
              <a:gd name="connsiteY7" fmla="*/ 7845 h 10000"/>
              <a:gd name="connsiteX8" fmla="*/ 9253 w 10000"/>
              <a:gd name="connsiteY8" fmla="*/ 7896 h 10000"/>
              <a:gd name="connsiteX9" fmla="*/ 9242 w 10000"/>
              <a:gd name="connsiteY9" fmla="*/ 8291 h 10000"/>
              <a:gd name="connsiteX10" fmla="*/ 9156 w 10000"/>
              <a:gd name="connsiteY10" fmla="*/ 8341 h 10000"/>
              <a:gd name="connsiteX11" fmla="*/ 9034 w 10000"/>
              <a:gd name="connsiteY11" fmla="*/ 7896 h 10000"/>
              <a:gd name="connsiteX12" fmla="*/ 9071 w 10000"/>
              <a:gd name="connsiteY12" fmla="*/ 7727 h 10000"/>
              <a:gd name="connsiteX13" fmla="*/ 9007 w 10000"/>
              <a:gd name="connsiteY13" fmla="*/ 7453 h 10000"/>
              <a:gd name="connsiteX14" fmla="*/ 8825 w 10000"/>
              <a:gd name="connsiteY14" fmla="*/ 7675 h 10000"/>
              <a:gd name="connsiteX15" fmla="*/ 8809 w 10000"/>
              <a:gd name="connsiteY15" fmla="*/ 7538 h 10000"/>
              <a:gd name="connsiteX16" fmla="*/ 8868 w 10000"/>
              <a:gd name="connsiteY16" fmla="*/ 7366 h 10000"/>
              <a:gd name="connsiteX17" fmla="*/ 8836 w 10000"/>
              <a:gd name="connsiteY17" fmla="*/ 7230 h 10000"/>
              <a:gd name="connsiteX18" fmla="*/ 8756 w 10000"/>
              <a:gd name="connsiteY18" fmla="*/ 7315 h 10000"/>
              <a:gd name="connsiteX19" fmla="*/ 8671 w 10000"/>
              <a:gd name="connsiteY19" fmla="*/ 6956 h 10000"/>
              <a:gd name="connsiteX20" fmla="*/ 8697 w 10000"/>
              <a:gd name="connsiteY20" fmla="*/ 6649 h 10000"/>
              <a:gd name="connsiteX21" fmla="*/ 8628 w 10000"/>
              <a:gd name="connsiteY21" fmla="*/ 6736 h 10000"/>
              <a:gd name="connsiteX22" fmla="*/ 8590 w 10000"/>
              <a:gd name="connsiteY22" fmla="*/ 7538 h 10000"/>
              <a:gd name="connsiteX23" fmla="*/ 8436 w 10000"/>
              <a:gd name="connsiteY23" fmla="*/ 7453 h 10000"/>
              <a:gd name="connsiteX24" fmla="*/ 8436 w 10000"/>
              <a:gd name="connsiteY24" fmla="*/ 7401 h 10000"/>
              <a:gd name="connsiteX25" fmla="*/ 8478 w 10000"/>
              <a:gd name="connsiteY25" fmla="*/ 7282 h 10000"/>
              <a:gd name="connsiteX26" fmla="*/ 8478 w 10000"/>
              <a:gd name="connsiteY26" fmla="*/ 7230 h 10000"/>
              <a:gd name="connsiteX27" fmla="*/ 8382 w 10000"/>
              <a:gd name="connsiteY27" fmla="*/ 7093 h 10000"/>
              <a:gd name="connsiteX28" fmla="*/ 8356 w 10000"/>
              <a:gd name="connsiteY28" fmla="*/ 7401 h 10000"/>
              <a:gd name="connsiteX29" fmla="*/ 8409 w 10000"/>
              <a:gd name="connsiteY29" fmla="*/ 7675 h 10000"/>
              <a:gd name="connsiteX30" fmla="*/ 8393 w 10000"/>
              <a:gd name="connsiteY30" fmla="*/ 7675 h 10000"/>
              <a:gd name="connsiteX31" fmla="*/ 8297 w 10000"/>
              <a:gd name="connsiteY31" fmla="*/ 7401 h 10000"/>
              <a:gd name="connsiteX32" fmla="*/ 8254 w 10000"/>
              <a:gd name="connsiteY32" fmla="*/ 6924 h 10000"/>
              <a:gd name="connsiteX33" fmla="*/ 8217 w 10000"/>
              <a:gd name="connsiteY33" fmla="*/ 6924 h 10000"/>
              <a:gd name="connsiteX34" fmla="*/ 8201 w 10000"/>
              <a:gd name="connsiteY34" fmla="*/ 7093 h 10000"/>
              <a:gd name="connsiteX35" fmla="*/ 8115 w 10000"/>
              <a:gd name="connsiteY35" fmla="*/ 6956 h 10000"/>
              <a:gd name="connsiteX36" fmla="*/ 8078 w 10000"/>
              <a:gd name="connsiteY36" fmla="*/ 7178 h 10000"/>
              <a:gd name="connsiteX37" fmla="*/ 8078 w 10000"/>
              <a:gd name="connsiteY37" fmla="*/ 7008 h 10000"/>
              <a:gd name="connsiteX38" fmla="*/ 7939 w 10000"/>
              <a:gd name="connsiteY38" fmla="*/ 7366 h 10000"/>
              <a:gd name="connsiteX39" fmla="*/ 7854 w 10000"/>
              <a:gd name="connsiteY39" fmla="*/ 7366 h 10000"/>
              <a:gd name="connsiteX40" fmla="*/ 7645 w 10000"/>
              <a:gd name="connsiteY40" fmla="*/ 7896 h 10000"/>
              <a:gd name="connsiteX41" fmla="*/ 7603 w 10000"/>
              <a:gd name="connsiteY41" fmla="*/ 7727 h 10000"/>
              <a:gd name="connsiteX42" fmla="*/ 7635 w 10000"/>
              <a:gd name="connsiteY42" fmla="*/ 8068 h 10000"/>
              <a:gd name="connsiteX43" fmla="*/ 7533 w 10000"/>
              <a:gd name="connsiteY43" fmla="*/ 8068 h 10000"/>
              <a:gd name="connsiteX44" fmla="*/ 7453 w 10000"/>
              <a:gd name="connsiteY44" fmla="*/ 8820 h 10000"/>
              <a:gd name="connsiteX45" fmla="*/ 7330 w 10000"/>
              <a:gd name="connsiteY45" fmla="*/ 9042 h 10000"/>
              <a:gd name="connsiteX46" fmla="*/ 7368 w 10000"/>
              <a:gd name="connsiteY46" fmla="*/ 9315 h 10000"/>
              <a:gd name="connsiteX47" fmla="*/ 7341 w 10000"/>
              <a:gd name="connsiteY47" fmla="*/ 9487 h 10000"/>
              <a:gd name="connsiteX48" fmla="*/ 7261 w 10000"/>
              <a:gd name="connsiteY48" fmla="*/ 9366 h 10000"/>
              <a:gd name="connsiteX49" fmla="*/ 7192 w 10000"/>
              <a:gd name="connsiteY49" fmla="*/ 9983 h 10000"/>
              <a:gd name="connsiteX50" fmla="*/ 7160 w 10000"/>
              <a:gd name="connsiteY50" fmla="*/ 9983 h 10000"/>
              <a:gd name="connsiteX51" fmla="*/ 7347 w 10000"/>
              <a:gd name="connsiteY51" fmla="*/ 7835 h 10000"/>
              <a:gd name="connsiteX52" fmla="*/ 7122 w 10000"/>
              <a:gd name="connsiteY52" fmla="*/ 9896 h 10000"/>
              <a:gd name="connsiteX53" fmla="*/ 7267 w 10000"/>
              <a:gd name="connsiteY53" fmla="*/ 7512 h 10000"/>
              <a:gd name="connsiteX54" fmla="*/ 7054 w 10000"/>
              <a:gd name="connsiteY54" fmla="*/ 7981 h 10000"/>
              <a:gd name="connsiteX55" fmla="*/ 7053 w 10000"/>
              <a:gd name="connsiteY55" fmla="*/ 7063 h 10000"/>
              <a:gd name="connsiteX56" fmla="*/ 7026 w 10000"/>
              <a:gd name="connsiteY56" fmla="*/ 7555 h 10000"/>
              <a:gd name="connsiteX57" fmla="*/ 6828 w 10000"/>
              <a:gd name="connsiteY57" fmla="*/ 7735 h 10000"/>
              <a:gd name="connsiteX58" fmla="*/ 6677 w 10000"/>
              <a:gd name="connsiteY58" fmla="*/ 7545 h 10000"/>
              <a:gd name="connsiteX59" fmla="*/ 6616 w 10000"/>
              <a:gd name="connsiteY59" fmla="*/ 7726 h 10000"/>
              <a:gd name="connsiteX60" fmla="*/ 6417 w 10000"/>
              <a:gd name="connsiteY60" fmla="*/ 7837 h 10000"/>
              <a:gd name="connsiteX61" fmla="*/ 6500 w 10000"/>
              <a:gd name="connsiteY61" fmla="*/ 7837 h 10000"/>
              <a:gd name="connsiteX62" fmla="*/ 6333 w 10000"/>
              <a:gd name="connsiteY62" fmla="*/ 8180 h 10000"/>
              <a:gd name="connsiteX63" fmla="*/ 6333 w 10000"/>
              <a:gd name="connsiteY63" fmla="*/ 7837 h 10000"/>
              <a:gd name="connsiteX64" fmla="*/ 6250 w 10000"/>
              <a:gd name="connsiteY64" fmla="*/ 7837 h 10000"/>
              <a:gd name="connsiteX65" fmla="*/ 6167 w 10000"/>
              <a:gd name="connsiteY65" fmla="*/ 7837 h 10000"/>
              <a:gd name="connsiteX66" fmla="*/ 5917 w 10000"/>
              <a:gd name="connsiteY66" fmla="*/ 7837 h 10000"/>
              <a:gd name="connsiteX67" fmla="*/ 5879 w 10000"/>
              <a:gd name="connsiteY67" fmla="*/ 7454 h 10000"/>
              <a:gd name="connsiteX68" fmla="*/ 5753 w 10000"/>
              <a:gd name="connsiteY68" fmla="*/ 7625 h 10000"/>
              <a:gd name="connsiteX69" fmla="*/ 5700 w 10000"/>
              <a:gd name="connsiteY69" fmla="*/ 7668 h 10000"/>
              <a:gd name="connsiteX70" fmla="*/ 5559 w 10000"/>
              <a:gd name="connsiteY70" fmla="*/ 7690 h 10000"/>
              <a:gd name="connsiteX71" fmla="*/ 5472 w 10000"/>
              <a:gd name="connsiteY71" fmla="*/ 7700 h 10000"/>
              <a:gd name="connsiteX72" fmla="*/ 5335 w 10000"/>
              <a:gd name="connsiteY72" fmla="*/ 8414 h 10000"/>
              <a:gd name="connsiteX73" fmla="*/ 5268 w 10000"/>
              <a:gd name="connsiteY73" fmla="*/ 7903 h 10000"/>
              <a:gd name="connsiteX74" fmla="*/ 5151 w 10000"/>
              <a:gd name="connsiteY74" fmla="*/ 7912 h 10000"/>
              <a:gd name="connsiteX75" fmla="*/ 5108 w 10000"/>
              <a:gd name="connsiteY75" fmla="*/ 8713 h 10000"/>
              <a:gd name="connsiteX76" fmla="*/ 5076 w 10000"/>
              <a:gd name="connsiteY76" fmla="*/ 8535 h 10000"/>
              <a:gd name="connsiteX77" fmla="*/ 5000 w 10000"/>
              <a:gd name="connsiteY77" fmla="*/ 8521 h 10000"/>
              <a:gd name="connsiteX78" fmla="*/ 5083 w 10000"/>
              <a:gd name="connsiteY78" fmla="*/ 7837 h 10000"/>
              <a:gd name="connsiteX79" fmla="*/ 5083 w 10000"/>
              <a:gd name="connsiteY79" fmla="*/ 8860 h 10000"/>
              <a:gd name="connsiteX80" fmla="*/ 4958 w 10000"/>
              <a:gd name="connsiteY80" fmla="*/ 7237 h 10000"/>
              <a:gd name="connsiteX81" fmla="*/ 4917 w 10000"/>
              <a:gd name="connsiteY81" fmla="*/ 7497 h 10000"/>
              <a:gd name="connsiteX82" fmla="*/ 4833 w 10000"/>
              <a:gd name="connsiteY82" fmla="*/ 7157 h 10000"/>
              <a:gd name="connsiteX83" fmla="*/ 4597 w 10000"/>
              <a:gd name="connsiteY83" fmla="*/ 8491 h 10000"/>
              <a:gd name="connsiteX84" fmla="*/ 4677 w 10000"/>
              <a:gd name="connsiteY84" fmla="*/ 8287 h 10000"/>
              <a:gd name="connsiteX85" fmla="*/ 4592 w 10000"/>
              <a:gd name="connsiteY85" fmla="*/ 8244 h 10000"/>
              <a:gd name="connsiteX86" fmla="*/ 4497 w 10000"/>
              <a:gd name="connsiteY86" fmla="*/ 8269 h 10000"/>
              <a:gd name="connsiteX87" fmla="*/ 4359 w 10000"/>
              <a:gd name="connsiteY87" fmla="*/ 8449 h 10000"/>
              <a:gd name="connsiteX88" fmla="*/ 4337 w 10000"/>
              <a:gd name="connsiteY88" fmla="*/ 8294 h 10000"/>
              <a:gd name="connsiteX89" fmla="*/ 4345 w 10000"/>
              <a:gd name="connsiteY89" fmla="*/ 7399 h 10000"/>
              <a:gd name="connsiteX90" fmla="*/ 4122 w 10000"/>
              <a:gd name="connsiteY90" fmla="*/ 8181 h 10000"/>
              <a:gd name="connsiteX91" fmla="*/ 4058 w 10000"/>
              <a:gd name="connsiteY91" fmla="*/ 7669 h 10000"/>
              <a:gd name="connsiteX92" fmla="*/ 3954 w 10000"/>
              <a:gd name="connsiteY92" fmla="*/ 7575 h 10000"/>
              <a:gd name="connsiteX93" fmla="*/ 4044 w 10000"/>
              <a:gd name="connsiteY93" fmla="*/ 8145 h 10000"/>
              <a:gd name="connsiteX94" fmla="*/ 3833 w 10000"/>
              <a:gd name="connsiteY94" fmla="*/ 7497 h 10000"/>
              <a:gd name="connsiteX95" fmla="*/ 3719 w 10000"/>
              <a:gd name="connsiteY95" fmla="*/ 7582 h 10000"/>
              <a:gd name="connsiteX96" fmla="*/ 3750 w 10000"/>
              <a:gd name="connsiteY96" fmla="*/ 6816 h 10000"/>
              <a:gd name="connsiteX97" fmla="*/ 3631 w 10000"/>
              <a:gd name="connsiteY97" fmla="*/ 6924 h 10000"/>
              <a:gd name="connsiteX98" fmla="*/ 3615 w 10000"/>
              <a:gd name="connsiteY98" fmla="*/ 6924 h 10000"/>
              <a:gd name="connsiteX99" fmla="*/ 3465 w 10000"/>
              <a:gd name="connsiteY99" fmla="*/ 6956 h 10000"/>
              <a:gd name="connsiteX100" fmla="*/ 3406 w 10000"/>
              <a:gd name="connsiteY100" fmla="*/ 6427 h 10000"/>
              <a:gd name="connsiteX101" fmla="*/ 3198 w 10000"/>
              <a:gd name="connsiteY101" fmla="*/ 6342 h 10000"/>
              <a:gd name="connsiteX102" fmla="*/ 3091 w 10000"/>
              <a:gd name="connsiteY102" fmla="*/ 6393 h 10000"/>
              <a:gd name="connsiteX103" fmla="*/ 3006 w 10000"/>
              <a:gd name="connsiteY103" fmla="*/ 6035 h 10000"/>
              <a:gd name="connsiteX104" fmla="*/ 2990 w 10000"/>
              <a:gd name="connsiteY104" fmla="*/ 6035 h 10000"/>
              <a:gd name="connsiteX105" fmla="*/ 2936 w 10000"/>
              <a:gd name="connsiteY105" fmla="*/ 6512 h 10000"/>
              <a:gd name="connsiteX106" fmla="*/ 2910 w 10000"/>
              <a:gd name="connsiteY106" fmla="*/ 6479 h 10000"/>
              <a:gd name="connsiteX107" fmla="*/ 2851 w 10000"/>
              <a:gd name="connsiteY107" fmla="*/ 5675 h 10000"/>
              <a:gd name="connsiteX108" fmla="*/ 2840 w 10000"/>
              <a:gd name="connsiteY108" fmla="*/ 5675 h 10000"/>
              <a:gd name="connsiteX109" fmla="*/ 2840 w 10000"/>
              <a:gd name="connsiteY109" fmla="*/ 5897 h 10000"/>
              <a:gd name="connsiteX110" fmla="*/ 2798 w 10000"/>
              <a:gd name="connsiteY110" fmla="*/ 5760 h 10000"/>
              <a:gd name="connsiteX111" fmla="*/ 2814 w 10000"/>
              <a:gd name="connsiteY111" fmla="*/ 5231 h 10000"/>
              <a:gd name="connsiteX112" fmla="*/ 2563 w 10000"/>
              <a:gd name="connsiteY112" fmla="*/ 5094 h 10000"/>
              <a:gd name="connsiteX113" fmla="*/ 2440 w 10000"/>
              <a:gd name="connsiteY113" fmla="*/ 5367 h 10000"/>
              <a:gd name="connsiteX114" fmla="*/ 2023 w 10000"/>
              <a:gd name="connsiteY114" fmla="*/ 3898 h 10000"/>
              <a:gd name="connsiteX115" fmla="*/ 2034 w 10000"/>
              <a:gd name="connsiteY115" fmla="*/ 4119 h 10000"/>
              <a:gd name="connsiteX116" fmla="*/ 1815 w 10000"/>
              <a:gd name="connsiteY116" fmla="*/ 4001 h 10000"/>
              <a:gd name="connsiteX117" fmla="*/ 1815 w 10000"/>
              <a:gd name="connsiteY117" fmla="*/ 3862 h 10000"/>
              <a:gd name="connsiteX118" fmla="*/ 1842 w 10000"/>
              <a:gd name="connsiteY118" fmla="*/ 3452 h 10000"/>
              <a:gd name="connsiteX119" fmla="*/ 1773 w 10000"/>
              <a:gd name="connsiteY119" fmla="*/ 3196 h 10000"/>
              <a:gd name="connsiteX120" fmla="*/ 1580 w 10000"/>
              <a:gd name="connsiteY120" fmla="*/ 2974 h 10000"/>
              <a:gd name="connsiteX121" fmla="*/ 1468 w 10000"/>
              <a:gd name="connsiteY121" fmla="*/ 3144 h 10000"/>
              <a:gd name="connsiteX122" fmla="*/ 1468 w 10000"/>
              <a:gd name="connsiteY122" fmla="*/ 3812 h 10000"/>
              <a:gd name="connsiteX123" fmla="*/ 1442 w 10000"/>
              <a:gd name="connsiteY123" fmla="*/ 3862 h 10000"/>
              <a:gd name="connsiteX124" fmla="*/ 1383 w 10000"/>
              <a:gd name="connsiteY124" fmla="*/ 3862 h 10000"/>
              <a:gd name="connsiteX125" fmla="*/ 1233 w 10000"/>
              <a:gd name="connsiteY125" fmla="*/ 3368 h 10000"/>
              <a:gd name="connsiteX126" fmla="*/ 1095 w 10000"/>
              <a:gd name="connsiteY126" fmla="*/ 4222 h 10000"/>
              <a:gd name="connsiteX127" fmla="*/ 1041 w 10000"/>
              <a:gd name="connsiteY127" fmla="*/ 4171 h 10000"/>
              <a:gd name="connsiteX128" fmla="*/ 886 w 10000"/>
              <a:gd name="connsiteY128" fmla="*/ 3059 h 10000"/>
              <a:gd name="connsiteX129" fmla="*/ 721 w 10000"/>
              <a:gd name="connsiteY129" fmla="*/ 2753 h 10000"/>
              <a:gd name="connsiteX130" fmla="*/ 625 w 10000"/>
              <a:gd name="connsiteY130" fmla="*/ 2838 h 10000"/>
              <a:gd name="connsiteX131" fmla="*/ 651 w 10000"/>
              <a:gd name="connsiteY131" fmla="*/ 2444 h 10000"/>
              <a:gd name="connsiteX132" fmla="*/ 358 w 10000"/>
              <a:gd name="connsiteY132" fmla="*/ 2256 h 10000"/>
              <a:gd name="connsiteX133" fmla="*/ 416 w 10000"/>
              <a:gd name="connsiteY133" fmla="*/ 2035 h 10000"/>
              <a:gd name="connsiteX134" fmla="*/ 374 w 10000"/>
              <a:gd name="connsiteY134" fmla="*/ 2035 h 10000"/>
              <a:gd name="connsiteX135" fmla="*/ 251 w 10000"/>
              <a:gd name="connsiteY135" fmla="*/ 2256 h 10000"/>
              <a:gd name="connsiteX136" fmla="*/ 304 w 10000"/>
              <a:gd name="connsiteY136" fmla="*/ 2035 h 10000"/>
              <a:gd name="connsiteX137" fmla="*/ 320 w 10000"/>
              <a:gd name="connsiteY137" fmla="*/ 1949 h 10000"/>
              <a:gd name="connsiteX138" fmla="*/ 155 w 10000"/>
              <a:gd name="connsiteY138" fmla="*/ 2136 h 10000"/>
              <a:gd name="connsiteX139" fmla="*/ 155 w 10000"/>
              <a:gd name="connsiteY139" fmla="*/ 1024 h 10000"/>
              <a:gd name="connsiteX140" fmla="*/ 43 w 10000"/>
              <a:gd name="connsiteY140" fmla="*/ 940 h 10000"/>
              <a:gd name="connsiteX141" fmla="*/ 0 w 10000"/>
              <a:gd name="connsiteY141" fmla="*/ 116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6342 h 10000"/>
              <a:gd name="connsiteX3" fmla="*/ 9920 w 10000"/>
              <a:gd name="connsiteY3" fmla="*/ 6170 h 10000"/>
              <a:gd name="connsiteX4" fmla="*/ 9754 w 10000"/>
              <a:gd name="connsiteY4" fmla="*/ 6563 h 10000"/>
              <a:gd name="connsiteX5" fmla="*/ 9712 w 10000"/>
              <a:gd name="connsiteY5" fmla="*/ 7504 h 10000"/>
              <a:gd name="connsiteX6" fmla="*/ 9349 w 10000"/>
              <a:gd name="connsiteY6" fmla="*/ 8068 h 10000"/>
              <a:gd name="connsiteX7" fmla="*/ 9279 w 10000"/>
              <a:gd name="connsiteY7" fmla="*/ 7845 h 10000"/>
              <a:gd name="connsiteX8" fmla="*/ 9253 w 10000"/>
              <a:gd name="connsiteY8" fmla="*/ 7896 h 10000"/>
              <a:gd name="connsiteX9" fmla="*/ 9242 w 10000"/>
              <a:gd name="connsiteY9" fmla="*/ 8291 h 10000"/>
              <a:gd name="connsiteX10" fmla="*/ 9156 w 10000"/>
              <a:gd name="connsiteY10" fmla="*/ 8341 h 10000"/>
              <a:gd name="connsiteX11" fmla="*/ 9034 w 10000"/>
              <a:gd name="connsiteY11" fmla="*/ 7896 h 10000"/>
              <a:gd name="connsiteX12" fmla="*/ 9071 w 10000"/>
              <a:gd name="connsiteY12" fmla="*/ 7727 h 10000"/>
              <a:gd name="connsiteX13" fmla="*/ 9007 w 10000"/>
              <a:gd name="connsiteY13" fmla="*/ 7453 h 10000"/>
              <a:gd name="connsiteX14" fmla="*/ 8825 w 10000"/>
              <a:gd name="connsiteY14" fmla="*/ 7675 h 10000"/>
              <a:gd name="connsiteX15" fmla="*/ 8809 w 10000"/>
              <a:gd name="connsiteY15" fmla="*/ 7538 h 10000"/>
              <a:gd name="connsiteX16" fmla="*/ 8868 w 10000"/>
              <a:gd name="connsiteY16" fmla="*/ 7366 h 10000"/>
              <a:gd name="connsiteX17" fmla="*/ 8836 w 10000"/>
              <a:gd name="connsiteY17" fmla="*/ 7230 h 10000"/>
              <a:gd name="connsiteX18" fmla="*/ 8756 w 10000"/>
              <a:gd name="connsiteY18" fmla="*/ 7315 h 10000"/>
              <a:gd name="connsiteX19" fmla="*/ 8671 w 10000"/>
              <a:gd name="connsiteY19" fmla="*/ 6956 h 10000"/>
              <a:gd name="connsiteX20" fmla="*/ 8697 w 10000"/>
              <a:gd name="connsiteY20" fmla="*/ 6649 h 10000"/>
              <a:gd name="connsiteX21" fmla="*/ 8628 w 10000"/>
              <a:gd name="connsiteY21" fmla="*/ 6736 h 10000"/>
              <a:gd name="connsiteX22" fmla="*/ 8590 w 10000"/>
              <a:gd name="connsiteY22" fmla="*/ 7538 h 10000"/>
              <a:gd name="connsiteX23" fmla="*/ 8436 w 10000"/>
              <a:gd name="connsiteY23" fmla="*/ 7453 h 10000"/>
              <a:gd name="connsiteX24" fmla="*/ 8436 w 10000"/>
              <a:gd name="connsiteY24" fmla="*/ 7401 h 10000"/>
              <a:gd name="connsiteX25" fmla="*/ 8478 w 10000"/>
              <a:gd name="connsiteY25" fmla="*/ 7282 h 10000"/>
              <a:gd name="connsiteX26" fmla="*/ 8478 w 10000"/>
              <a:gd name="connsiteY26" fmla="*/ 7230 h 10000"/>
              <a:gd name="connsiteX27" fmla="*/ 8382 w 10000"/>
              <a:gd name="connsiteY27" fmla="*/ 7093 h 10000"/>
              <a:gd name="connsiteX28" fmla="*/ 8356 w 10000"/>
              <a:gd name="connsiteY28" fmla="*/ 7401 h 10000"/>
              <a:gd name="connsiteX29" fmla="*/ 8409 w 10000"/>
              <a:gd name="connsiteY29" fmla="*/ 7675 h 10000"/>
              <a:gd name="connsiteX30" fmla="*/ 8393 w 10000"/>
              <a:gd name="connsiteY30" fmla="*/ 7675 h 10000"/>
              <a:gd name="connsiteX31" fmla="*/ 8297 w 10000"/>
              <a:gd name="connsiteY31" fmla="*/ 7401 h 10000"/>
              <a:gd name="connsiteX32" fmla="*/ 8254 w 10000"/>
              <a:gd name="connsiteY32" fmla="*/ 6924 h 10000"/>
              <a:gd name="connsiteX33" fmla="*/ 8217 w 10000"/>
              <a:gd name="connsiteY33" fmla="*/ 6924 h 10000"/>
              <a:gd name="connsiteX34" fmla="*/ 8201 w 10000"/>
              <a:gd name="connsiteY34" fmla="*/ 7093 h 10000"/>
              <a:gd name="connsiteX35" fmla="*/ 8115 w 10000"/>
              <a:gd name="connsiteY35" fmla="*/ 6956 h 10000"/>
              <a:gd name="connsiteX36" fmla="*/ 8078 w 10000"/>
              <a:gd name="connsiteY36" fmla="*/ 7178 h 10000"/>
              <a:gd name="connsiteX37" fmla="*/ 8078 w 10000"/>
              <a:gd name="connsiteY37" fmla="*/ 7008 h 10000"/>
              <a:gd name="connsiteX38" fmla="*/ 7939 w 10000"/>
              <a:gd name="connsiteY38" fmla="*/ 7366 h 10000"/>
              <a:gd name="connsiteX39" fmla="*/ 7854 w 10000"/>
              <a:gd name="connsiteY39" fmla="*/ 7366 h 10000"/>
              <a:gd name="connsiteX40" fmla="*/ 7645 w 10000"/>
              <a:gd name="connsiteY40" fmla="*/ 7896 h 10000"/>
              <a:gd name="connsiteX41" fmla="*/ 7603 w 10000"/>
              <a:gd name="connsiteY41" fmla="*/ 7727 h 10000"/>
              <a:gd name="connsiteX42" fmla="*/ 7635 w 10000"/>
              <a:gd name="connsiteY42" fmla="*/ 8068 h 10000"/>
              <a:gd name="connsiteX43" fmla="*/ 7533 w 10000"/>
              <a:gd name="connsiteY43" fmla="*/ 8068 h 10000"/>
              <a:gd name="connsiteX44" fmla="*/ 7453 w 10000"/>
              <a:gd name="connsiteY44" fmla="*/ 8820 h 10000"/>
              <a:gd name="connsiteX45" fmla="*/ 7330 w 10000"/>
              <a:gd name="connsiteY45" fmla="*/ 9042 h 10000"/>
              <a:gd name="connsiteX46" fmla="*/ 7368 w 10000"/>
              <a:gd name="connsiteY46" fmla="*/ 9315 h 10000"/>
              <a:gd name="connsiteX47" fmla="*/ 7341 w 10000"/>
              <a:gd name="connsiteY47" fmla="*/ 9487 h 10000"/>
              <a:gd name="connsiteX48" fmla="*/ 7261 w 10000"/>
              <a:gd name="connsiteY48" fmla="*/ 9366 h 10000"/>
              <a:gd name="connsiteX49" fmla="*/ 7192 w 10000"/>
              <a:gd name="connsiteY49" fmla="*/ 9983 h 10000"/>
              <a:gd name="connsiteX50" fmla="*/ 7347 w 10000"/>
              <a:gd name="connsiteY50" fmla="*/ 7835 h 10000"/>
              <a:gd name="connsiteX51" fmla="*/ 7122 w 10000"/>
              <a:gd name="connsiteY51" fmla="*/ 9896 h 10000"/>
              <a:gd name="connsiteX52" fmla="*/ 7267 w 10000"/>
              <a:gd name="connsiteY52" fmla="*/ 7512 h 10000"/>
              <a:gd name="connsiteX53" fmla="*/ 7054 w 10000"/>
              <a:gd name="connsiteY53" fmla="*/ 7981 h 10000"/>
              <a:gd name="connsiteX54" fmla="*/ 7053 w 10000"/>
              <a:gd name="connsiteY54" fmla="*/ 7063 h 10000"/>
              <a:gd name="connsiteX55" fmla="*/ 7026 w 10000"/>
              <a:gd name="connsiteY55" fmla="*/ 7555 h 10000"/>
              <a:gd name="connsiteX56" fmla="*/ 6828 w 10000"/>
              <a:gd name="connsiteY56" fmla="*/ 7735 h 10000"/>
              <a:gd name="connsiteX57" fmla="*/ 6677 w 10000"/>
              <a:gd name="connsiteY57" fmla="*/ 7545 h 10000"/>
              <a:gd name="connsiteX58" fmla="*/ 6616 w 10000"/>
              <a:gd name="connsiteY58" fmla="*/ 7726 h 10000"/>
              <a:gd name="connsiteX59" fmla="*/ 6417 w 10000"/>
              <a:gd name="connsiteY59" fmla="*/ 7837 h 10000"/>
              <a:gd name="connsiteX60" fmla="*/ 6500 w 10000"/>
              <a:gd name="connsiteY60" fmla="*/ 7837 h 10000"/>
              <a:gd name="connsiteX61" fmla="*/ 6333 w 10000"/>
              <a:gd name="connsiteY61" fmla="*/ 8180 h 10000"/>
              <a:gd name="connsiteX62" fmla="*/ 6333 w 10000"/>
              <a:gd name="connsiteY62" fmla="*/ 7837 h 10000"/>
              <a:gd name="connsiteX63" fmla="*/ 6250 w 10000"/>
              <a:gd name="connsiteY63" fmla="*/ 7837 h 10000"/>
              <a:gd name="connsiteX64" fmla="*/ 6167 w 10000"/>
              <a:gd name="connsiteY64" fmla="*/ 7837 h 10000"/>
              <a:gd name="connsiteX65" fmla="*/ 5917 w 10000"/>
              <a:gd name="connsiteY65" fmla="*/ 7837 h 10000"/>
              <a:gd name="connsiteX66" fmla="*/ 5879 w 10000"/>
              <a:gd name="connsiteY66" fmla="*/ 7454 h 10000"/>
              <a:gd name="connsiteX67" fmla="*/ 5753 w 10000"/>
              <a:gd name="connsiteY67" fmla="*/ 7625 h 10000"/>
              <a:gd name="connsiteX68" fmla="*/ 5700 w 10000"/>
              <a:gd name="connsiteY68" fmla="*/ 7668 h 10000"/>
              <a:gd name="connsiteX69" fmla="*/ 5559 w 10000"/>
              <a:gd name="connsiteY69" fmla="*/ 7690 h 10000"/>
              <a:gd name="connsiteX70" fmla="*/ 5472 w 10000"/>
              <a:gd name="connsiteY70" fmla="*/ 7700 h 10000"/>
              <a:gd name="connsiteX71" fmla="*/ 5335 w 10000"/>
              <a:gd name="connsiteY71" fmla="*/ 8414 h 10000"/>
              <a:gd name="connsiteX72" fmla="*/ 5268 w 10000"/>
              <a:gd name="connsiteY72" fmla="*/ 7903 h 10000"/>
              <a:gd name="connsiteX73" fmla="*/ 5151 w 10000"/>
              <a:gd name="connsiteY73" fmla="*/ 7912 h 10000"/>
              <a:gd name="connsiteX74" fmla="*/ 5108 w 10000"/>
              <a:gd name="connsiteY74" fmla="*/ 8713 h 10000"/>
              <a:gd name="connsiteX75" fmla="*/ 5076 w 10000"/>
              <a:gd name="connsiteY75" fmla="*/ 8535 h 10000"/>
              <a:gd name="connsiteX76" fmla="*/ 5000 w 10000"/>
              <a:gd name="connsiteY76" fmla="*/ 8521 h 10000"/>
              <a:gd name="connsiteX77" fmla="*/ 5083 w 10000"/>
              <a:gd name="connsiteY77" fmla="*/ 7837 h 10000"/>
              <a:gd name="connsiteX78" fmla="*/ 5083 w 10000"/>
              <a:gd name="connsiteY78" fmla="*/ 8860 h 10000"/>
              <a:gd name="connsiteX79" fmla="*/ 4958 w 10000"/>
              <a:gd name="connsiteY79" fmla="*/ 7237 h 10000"/>
              <a:gd name="connsiteX80" fmla="*/ 4917 w 10000"/>
              <a:gd name="connsiteY80" fmla="*/ 7497 h 10000"/>
              <a:gd name="connsiteX81" fmla="*/ 4833 w 10000"/>
              <a:gd name="connsiteY81" fmla="*/ 7157 h 10000"/>
              <a:gd name="connsiteX82" fmla="*/ 4597 w 10000"/>
              <a:gd name="connsiteY82" fmla="*/ 8491 h 10000"/>
              <a:gd name="connsiteX83" fmla="*/ 4677 w 10000"/>
              <a:gd name="connsiteY83" fmla="*/ 8287 h 10000"/>
              <a:gd name="connsiteX84" fmla="*/ 4592 w 10000"/>
              <a:gd name="connsiteY84" fmla="*/ 8244 h 10000"/>
              <a:gd name="connsiteX85" fmla="*/ 4497 w 10000"/>
              <a:gd name="connsiteY85" fmla="*/ 8269 h 10000"/>
              <a:gd name="connsiteX86" fmla="*/ 4359 w 10000"/>
              <a:gd name="connsiteY86" fmla="*/ 8449 h 10000"/>
              <a:gd name="connsiteX87" fmla="*/ 4337 w 10000"/>
              <a:gd name="connsiteY87" fmla="*/ 8294 h 10000"/>
              <a:gd name="connsiteX88" fmla="*/ 4345 w 10000"/>
              <a:gd name="connsiteY88" fmla="*/ 7399 h 10000"/>
              <a:gd name="connsiteX89" fmla="*/ 4122 w 10000"/>
              <a:gd name="connsiteY89" fmla="*/ 8181 h 10000"/>
              <a:gd name="connsiteX90" fmla="*/ 4058 w 10000"/>
              <a:gd name="connsiteY90" fmla="*/ 7669 h 10000"/>
              <a:gd name="connsiteX91" fmla="*/ 3954 w 10000"/>
              <a:gd name="connsiteY91" fmla="*/ 7575 h 10000"/>
              <a:gd name="connsiteX92" fmla="*/ 4044 w 10000"/>
              <a:gd name="connsiteY92" fmla="*/ 8145 h 10000"/>
              <a:gd name="connsiteX93" fmla="*/ 3833 w 10000"/>
              <a:gd name="connsiteY93" fmla="*/ 7497 h 10000"/>
              <a:gd name="connsiteX94" fmla="*/ 3719 w 10000"/>
              <a:gd name="connsiteY94" fmla="*/ 7582 h 10000"/>
              <a:gd name="connsiteX95" fmla="*/ 3750 w 10000"/>
              <a:gd name="connsiteY95" fmla="*/ 6816 h 10000"/>
              <a:gd name="connsiteX96" fmla="*/ 3631 w 10000"/>
              <a:gd name="connsiteY96" fmla="*/ 6924 h 10000"/>
              <a:gd name="connsiteX97" fmla="*/ 3615 w 10000"/>
              <a:gd name="connsiteY97" fmla="*/ 6924 h 10000"/>
              <a:gd name="connsiteX98" fmla="*/ 3465 w 10000"/>
              <a:gd name="connsiteY98" fmla="*/ 6956 h 10000"/>
              <a:gd name="connsiteX99" fmla="*/ 3406 w 10000"/>
              <a:gd name="connsiteY99" fmla="*/ 6427 h 10000"/>
              <a:gd name="connsiteX100" fmla="*/ 3198 w 10000"/>
              <a:gd name="connsiteY100" fmla="*/ 6342 h 10000"/>
              <a:gd name="connsiteX101" fmla="*/ 3091 w 10000"/>
              <a:gd name="connsiteY101" fmla="*/ 6393 h 10000"/>
              <a:gd name="connsiteX102" fmla="*/ 3006 w 10000"/>
              <a:gd name="connsiteY102" fmla="*/ 6035 h 10000"/>
              <a:gd name="connsiteX103" fmla="*/ 2990 w 10000"/>
              <a:gd name="connsiteY103" fmla="*/ 6035 h 10000"/>
              <a:gd name="connsiteX104" fmla="*/ 2936 w 10000"/>
              <a:gd name="connsiteY104" fmla="*/ 6512 h 10000"/>
              <a:gd name="connsiteX105" fmla="*/ 2910 w 10000"/>
              <a:gd name="connsiteY105" fmla="*/ 6479 h 10000"/>
              <a:gd name="connsiteX106" fmla="*/ 2851 w 10000"/>
              <a:gd name="connsiteY106" fmla="*/ 5675 h 10000"/>
              <a:gd name="connsiteX107" fmla="*/ 2840 w 10000"/>
              <a:gd name="connsiteY107" fmla="*/ 5675 h 10000"/>
              <a:gd name="connsiteX108" fmla="*/ 2840 w 10000"/>
              <a:gd name="connsiteY108" fmla="*/ 5897 h 10000"/>
              <a:gd name="connsiteX109" fmla="*/ 2798 w 10000"/>
              <a:gd name="connsiteY109" fmla="*/ 5760 h 10000"/>
              <a:gd name="connsiteX110" fmla="*/ 2814 w 10000"/>
              <a:gd name="connsiteY110" fmla="*/ 5231 h 10000"/>
              <a:gd name="connsiteX111" fmla="*/ 2563 w 10000"/>
              <a:gd name="connsiteY111" fmla="*/ 5094 h 10000"/>
              <a:gd name="connsiteX112" fmla="*/ 2440 w 10000"/>
              <a:gd name="connsiteY112" fmla="*/ 5367 h 10000"/>
              <a:gd name="connsiteX113" fmla="*/ 2023 w 10000"/>
              <a:gd name="connsiteY113" fmla="*/ 3898 h 10000"/>
              <a:gd name="connsiteX114" fmla="*/ 2034 w 10000"/>
              <a:gd name="connsiteY114" fmla="*/ 4119 h 10000"/>
              <a:gd name="connsiteX115" fmla="*/ 1815 w 10000"/>
              <a:gd name="connsiteY115" fmla="*/ 4001 h 10000"/>
              <a:gd name="connsiteX116" fmla="*/ 1815 w 10000"/>
              <a:gd name="connsiteY116" fmla="*/ 3862 h 10000"/>
              <a:gd name="connsiteX117" fmla="*/ 1842 w 10000"/>
              <a:gd name="connsiteY117" fmla="*/ 3452 h 10000"/>
              <a:gd name="connsiteX118" fmla="*/ 1773 w 10000"/>
              <a:gd name="connsiteY118" fmla="*/ 3196 h 10000"/>
              <a:gd name="connsiteX119" fmla="*/ 1580 w 10000"/>
              <a:gd name="connsiteY119" fmla="*/ 2974 h 10000"/>
              <a:gd name="connsiteX120" fmla="*/ 1468 w 10000"/>
              <a:gd name="connsiteY120" fmla="*/ 3144 h 10000"/>
              <a:gd name="connsiteX121" fmla="*/ 1468 w 10000"/>
              <a:gd name="connsiteY121" fmla="*/ 3812 h 10000"/>
              <a:gd name="connsiteX122" fmla="*/ 1442 w 10000"/>
              <a:gd name="connsiteY122" fmla="*/ 3862 h 10000"/>
              <a:gd name="connsiteX123" fmla="*/ 1383 w 10000"/>
              <a:gd name="connsiteY123" fmla="*/ 3862 h 10000"/>
              <a:gd name="connsiteX124" fmla="*/ 1233 w 10000"/>
              <a:gd name="connsiteY124" fmla="*/ 3368 h 10000"/>
              <a:gd name="connsiteX125" fmla="*/ 1095 w 10000"/>
              <a:gd name="connsiteY125" fmla="*/ 4222 h 10000"/>
              <a:gd name="connsiteX126" fmla="*/ 1041 w 10000"/>
              <a:gd name="connsiteY126" fmla="*/ 4171 h 10000"/>
              <a:gd name="connsiteX127" fmla="*/ 886 w 10000"/>
              <a:gd name="connsiteY127" fmla="*/ 3059 h 10000"/>
              <a:gd name="connsiteX128" fmla="*/ 721 w 10000"/>
              <a:gd name="connsiteY128" fmla="*/ 2753 h 10000"/>
              <a:gd name="connsiteX129" fmla="*/ 625 w 10000"/>
              <a:gd name="connsiteY129" fmla="*/ 2838 h 10000"/>
              <a:gd name="connsiteX130" fmla="*/ 651 w 10000"/>
              <a:gd name="connsiteY130" fmla="*/ 2444 h 10000"/>
              <a:gd name="connsiteX131" fmla="*/ 358 w 10000"/>
              <a:gd name="connsiteY131" fmla="*/ 2256 h 10000"/>
              <a:gd name="connsiteX132" fmla="*/ 416 w 10000"/>
              <a:gd name="connsiteY132" fmla="*/ 2035 h 10000"/>
              <a:gd name="connsiteX133" fmla="*/ 374 w 10000"/>
              <a:gd name="connsiteY133" fmla="*/ 2035 h 10000"/>
              <a:gd name="connsiteX134" fmla="*/ 251 w 10000"/>
              <a:gd name="connsiteY134" fmla="*/ 2256 h 10000"/>
              <a:gd name="connsiteX135" fmla="*/ 304 w 10000"/>
              <a:gd name="connsiteY135" fmla="*/ 2035 h 10000"/>
              <a:gd name="connsiteX136" fmla="*/ 320 w 10000"/>
              <a:gd name="connsiteY136" fmla="*/ 1949 h 10000"/>
              <a:gd name="connsiteX137" fmla="*/ 155 w 10000"/>
              <a:gd name="connsiteY137" fmla="*/ 2136 h 10000"/>
              <a:gd name="connsiteX138" fmla="*/ 155 w 10000"/>
              <a:gd name="connsiteY138" fmla="*/ 1024 h 10000"/>
              <a:gd name="connsiteX139" fmla="*/ 43 w 10000"/>
              <a:gd name="connsiteY139" fmla="*/ 940 h 10000"/>
              <a:gd name="connsiteX140" fmla="*/ 0 w 10000"/>
              <a:gd name="connsiteY140" fmla="*/ 1163 h 10000"/>
              <a:gd name="connsiteX141" fmla="*/ 0 w 10000"/>
              <a:gd name="connsiteY141" fmla="*/ 0 h 10000"/>
              <a:gd name="connsiteX0" fmla="*/ 0 w 10000"/>
              <a:gd name="connsiteY0" fmla="*/ 0 h 9983"/>
              <a:gd name="connsiteX1" fmla="*/ 10000 w 10000"/>
              <a:gd name="connsiteY1" fmla="*/ 0 h 9983"/>
              <a:gd name="connsiteX2" fmla="*/ 10000 w 10000"/>
              <a:gd name="connsiteY2" fmla="*/ 6342 h 9983"/>
              <a:gd name="connsiteX3" fmla="*/ 9920 w 10000"/>
              <a:gd name="connsiteY3" fmla="*/ 6170 h 9983"/>
              <a:gd name="connsiteX4" fmla="*/ 9754 w 10000"/>
              <a:gd name="connsiteY4" fmla="*/ 6563 h 9983"/>
              <a:gd name="connsiteX5" fmla="*/ 9712 w 10000"/>
              <a:gd name="connsiteY5" fmla="*/ 7504 h 9983"/>
              <a:gd name="connsiteX6" fmla="*/ 9349 w 10000"/>
              <a:gd name="connsiteY6" fmla="*/ 8068 h 9983"/>
              <a:gd name="connsiteX7" fmla="*/ 9279 w 10000"/>
              <a:gd name="connsiteY7" fmla="*/ 7845 h 9983"/>
              <a:gd name="connsiteX8" fmla="*/ 9253 w 10000"/>
              <a:gd name="connsiteY8" fmla="*/ 7896 h 9983"/>
              <a:gd name="connsiteX9" fmla="*/ 9242 w 10000"/>
              <a:gd name="connsiteY9" fmla="*/ 8291 h 9983"/>
              <a:gd name="connsiteX10" fmla="*/ 9156 w 10000"/>
              <a:gd name="connsiteY10" fmla="*/ 8341 h 9983"/>
              <a:gd name="connsiteX11" fmla="*/ 9034 w 10000"/>
              <a:gd name="connsiteY11" fmla="*/ 7896 h 9983"/>
              <a:gd name="connsiteX12" fmla="*/ 9071 w 10000"/>
              <a:gd name="connsiteY12" fmla="*/ 7727 h 9983"/>
              <a:gd name="connsiteX13" fmla="*/ 9007 w 10000"/>
              <a:gd name="connsiteY13" fmla="*/ 7453 h 9983"/>
              <a:gd name="connsiteX14" fmla="*/ 8825 w 10000"/>
              <a:gd name="connsiteY14" fmla="*/ 7675 h 9983"/>
              <a:gd name="connsiteX15" fmla="*/ 8809 w 10000"/>
              <a:gd name="connsiteY15" fmla="*/ 7538 h 9983"/>
              <a:gd name="connsiteX16" fmla="*/ 8868 w 10000"/>
              <a:gd name="connsiteY16" fmla="*/ 7366 h 9983"/>
              <a:gd name="connsiteX17" fmla="*/ 8836 w 10000"/>
              <a:gd name="connsiteY17" fmla="*/ 7230 h 9983"/>
              <a:gd name="connsiteX18" fmla="*/ 8756 w 10000"/>
              <a:gd name="connsiteY18" fmla="*/ 7315 h 9983"/>
              <a:gd name="connsiteX19" fmla="*/ 8671 w 10000"/>
              <a:gd name="connsiteY19" fmla="*/ 6956 h 9983"/>
              <a:gd name="connsiteX20" fmla="*/ 8697 w 10000"/>
              <a:gd name="connsiteY20" fmla="*/ 6649 h 9983"/>
              <a:gd name="connsiteX21" fmla="*/ 8628 w 10000"/>
              <a:gd name="connsiteY21" fmla="*/ 6736 h 9983"/>
              <a:gd name="connsiteX22" fmla="*/ 8590 w 10000"/>
              <a:gd name="connsiteY22" fmla="*/ 7538 h 9983"/>
              <a:gd name="connsiteX23" fmla="*/ 8436 w 10000"/>
              <a:gd name="connsiteY23" fmla="*/ 7453 h 9983"/>
              <a:gd name="connsiteX24" fmla="*/ 8436 w 10000"/>
              <a:gd name="connsiteY24" fmla="*/ 7401 h 9983"/>
              <a:gd name="connsiteX25" fmla="*/ 8478 w 10000"/>
              <a:gd name="connsiteY25" fmla="*/ 7282 h 9983"/>
              <a:gd name="connsiteX26" fmla="*/ 8478 w 10000"/>
              <a:gd name="connsiteY26" fmla="*/ 7230 h 9983"/>
              <a:gd name="connsiteX27" fmla="*/ 8382 w 10000"/>
              <a:gd name="connsiteY27" fmla="*/ 7093 h 9983"/>
              <a:gd name="connsiteX28" fmla="*/ 8356 w 10000"/>
              <a:gd name="connsiteY28" fmla="*/ 7401 h 9983"/>
              <a:gd name="connsiteX29" fmla="*/ 8409 w 10000"/>
              <a:gd name="connsiteY29" fmla="*/ 7675 h 9983"/>
              <a:gd name="connsiteX30" fmla="*/ 8393 w 10000"/>
              <a:gd name="connsiteY30" fmla="*/ 7675 h 9983"/>
              <a:gd name="connsiteX31" fmla="*/ 8297 w 10000"/>
              <a:gd name="connsiteY31" fmla="*/ 7401 h 9983"/>
              <a:gd name="connsiteX32" fmla="*/ 8254 w 10000"/>
              <a:gd name="connsiteY32" fmla="*/ 6924 h 9983"/>
              <a:gd name="connsiteX33" fmla="*/ 8217 w 10000"/>
              <a:gd name="connsiteY33" fmla="*/ 6924 h 9983"/>
              <a:gd name="connsiteX34" fmla="*/ 8201 w 10000"/>
              <a:gd name="connsiteY34" fmla="*/ 7093 h 9983"/>
              <a:gd name="connsiteX35" fmla="*/ 8115 w 10000"/>
              <a:gd name="connsiteY35" fmla="*/ 6956 h 9983"/>
              <a:gd name="connsiteX36" fmla="*/ 8078 w 10000"/>
              <a:gd name="connsiteY36" fmla="*/ 7178 h 9983"/>
              <a:gd name="connsiteX37" fmla="*/ 8078 w 10000"/>
              <a:gd name="connsiteY37" fmla="*/ 7008 h 9983"/>
              <a:gd name="connsiteX38" fmla="*/ 7939 w 10000"/>
              <a:gd name="connsiteY38" fmla="*/ 7366 h 9983"/>
              <a:gd name="connsiteX39" fmla="*/ 7854 w 10000"/>
              <a:gd name="connsiteY39" fmla="*/ 7366 h 9983"/>
              <a:gd name="connsiteX40" fmla="*/ 7645 w 10000"/>
              <a:gd name="connsiteY40" fmla="*/ 7896 h 9983"/>
              <a:gd name="connsiteX41" fmla="*/ 7603 w 10000"/>
              <a:gd name="connsiteY41" fmla="*/ 7727 h 9983"/>
              <a:gd name="connsiteX42" fmla="*/ 7635 w 10000"/>
              <a:gd name="connsiteY42" fmla="*/ 8068 h 9983"/>
              <a:gd name="connsiteX43" fmla="*/ 7533 w 10000"/>
              <a:gd name="connsiteY43" fmla="*/ 8068 h 9983"/>
              <a:gd name="connsiteX44" fmla="*/ 7453 w 10000"/>
              <a:gd name="connsiteY44" fmla="*/ 8820 h 9983"/>
              <a:gd name="connsiteX45" fmla="*/ 7330 w 10000"/>
              <a:gd name="connsiteY45" fmla="*/ 9042 h 9983"/>
              <a:gd name="connsiteX46" fmla="*/ 7368 w 10000"/>
              <a:gd name="connsiteY46" fmla="*/ 9315 h 9983"/>
              <a:gd name="connsiteX47" fmla="*/ 7341 w 10000"/>
              <a:gd name="connsiteY47" fmla="*/ 9487 h 9983"/>
              <a:gd name="connsiteX48" fmla="*/ 7261 w 10000"/>
              <a:gd name="connsiteY48" fmla="*/ 9366 h 9983"/>
              <a:gd name="connsiteX49" fmla="*/ 7192 w 10000"/>
              <a:gd name="connsiteY49" fmla="*/ 9983 h 9983"/>
              <a:gd name="connsiteX50" fmla="*/ 7347 w 10000"/>
              <a:gd name="connsiteY50" fmla="*/ 7835 h 9983"/>
              <a:gd name="connsiteX51" fmla="*/ 7267 w 10000"/>
              <a:gd name="connsiteY51" fmla="*/ 7512 h 9983"/>
              <a:gd name="connsiteX52" fmla="*/ 7054 w 10000"/>
              <a:gd name="connsiteY52" fmla="*/ 7981 h 9983"/>
              <a:gd name="connsiteX53" fmla="*/ 7053 w 10000"/>
              <a:gd name="connsiteY53" fmla="*/ 7063 h 9983"/>
              <a:gd name="connsiteX54" fmla="*/ 7026 w 10000"/>
              <a:gd name="connsiteY54" fmla="*/ 7555 h 9983"/>
              <a:gd name="connsiteX55" fmla="*/ 6828 w 10000"/>
              <a:gd name="connsiteY55" fmla="*/ 7735 h 9983"/>
              <a:gd name="connsiteX56" fmla="*/ 6677 w 10000"/>
              <a:gd name="connsiteY56" fmla="*/ 7545 h 9983"/>
              <a:gd name="connsiteX57" fmla="*/ 6616 w 10000"/>
              <a:gd name="connsiteY57" fmla="*/ 7726 h 9983"/>
              <a:gd name="connsiteX58" fmla="*/ 6417 w 10000"/>
              <a:gd name="connsiteY58" fmla="*/ 7837 h 9983"/>
              <a:gd name="connsiteX59" fmla="*/ 6500 w 10000"/>
              <a:gd name="connsiteY59" fmla="*/ 7837 h 9983"/>
              <a:gd name="connsiteX60" fmla="*/ 6333 w 10000"/>
              <a:gd name="connsiteY60" fmla="*/ 8180 h 9983"/>
              <a:gd name="connsiteX61" fmla="*/ 6333 w 10000"/>
              <a:gd name="connsiteY61" fmla="*/ 7837 h 9983"/>
              <a:gd name="connsiteX62" fmla="*/ 6250 w 10000"/>
              <a:gd name="connsiteY62" fmla="*/ 7837 h 9983"/>
              <a:gd name="connsiteX63" fmla="*/ 6167 w 10000"/>
              <a:gd name="connsiteY63" fmla="*/ 7837 h 9983"/>
              <a:gd name="connsiteX64" fmla="*/ 5917 w 10000"/>
              <a:gd name="connsiteY64" fmla="*/ 7837 h 9983"/>
              <a:gd name="connsiteX65" fmla="*/ 5879 w 10000"/>
              <a:gd name="connsiteY65" fmla="*/ 7454 h 9983"/>
              <a:gd name="connsiteX66" fmla="*/ 5753 w 10000"/>
              <a:gd name="connsiteY66" fmla="*/ 7625 h 9983"/>
              <a:gd name="connsiteX67" fmla="*/ 5700 w 10000"/>
              <a:gd name="connsiteY67" fmla="*/ 7668 h 9983"/>
              <a:gd name="connsiteX68" fmla="*/ 5559 w 10000"/>
              <a:gd name="connsiteY68" fmla="*/ 7690 h 9983"/>
              <a:gd name="connsiteX69" fmla="*/ 5472 w 10000"/>
              <a:gd name="connsiteY69" fmla="*/ 7700 h 9983"/>
              <a:gd name="connsiteX70" fmla="*/ 5335 w 10000"/>
              <a:gd name="connsiteY70" fmla="*/ 8414 h 9983"/>
              <a:gd name="connsiteX71" fmla="*/ 5268 w 10000"/>
              <a:gd name="connsiteY71" fmla="*/ 7903 h 9983"/>
              <a:gd name="connsiteX72" fmla="*/ 5151 w 10000"/>
              <a:gd name="connsiteY72" fmla="*/ 7912 h 9983"/>
              <a:gd name="connsiteX73" fmla="*/ 5108 w 10000"/>
              <a:gd name="connsiteY73" fmla="*/ 8713 h 9983"/>
              <a:gd name="connsiteX74" fmla="*/ 5076 w 10000"/>
              <a:gd name="connsiteY74" fmla="*/ 8535 h 9983"/>
              <a:gd name="connsiteX75" fmla="*/ 5000 w 10000"/>
              <a:gd name="connsiteY75" fmla="*/ 8521 h 9983"/>
              <a:gd name="connsiteX76" fmla="*/ 5083 w 10000"/>
              <a:gd name="connsiteY76" fmla="*/ 7837 h 9983"/>
              <a:gd name="connsiteX77" fmla="*/ 5083 w 10000"/>
              <a:gd name="connsiteY77" fmla="*/ 8860 h 9983"/>
              <a:gd name="connsiteX78" fmla="*/ 4958 w 10000"/>
              <a:gd name="connsiteY78" fmla="*/ 7237 h 9983"/>
              <a:gd name="connsiteX79" fmla="*/ 4917 w 10000"/>
              <a:gd name="connsiteY79" fmla="*/ 7497 h 9983"/>
              <a:gd name="connsiteX80" fmla="*/ 4833 w 10000"/>
              <a:gd name="connsiteY80" fmla="*/ 7157 h 9983"/>
              <a:gd name="connsiteX81" fmla="*/ 4597 w 10000"/>
              <a:gd name="connsiteY81" fmla="*/ 8491 h 9983"/>
              <a:gd name="connsiteX82" fmla="*/ 4677 w 10000"/>
              <a:gd name="connsiteY82" fmla="*/ 8287 h 9983"/>
              <a:gd name="connsiteX83" fmla="*/ 4592 w 10000"/>
              <a:gd name="connsiteY83" fmla="*/ 8244 h 9983"/>
              <a:gd name="connsiteX84" fmla="*/ 4497 w 10000"/>
              <a:gd name="connsiteY84" fmla="*/ 8269 h 9983"/>
              <a:gd name="connsiteX85" fmla="*/ 4359 w 10000"/>
              <a:gd name="connsiteY85" fmla="*/ 8449 h 9983"/>
              <a:gd name="connsiteX86" fmla="*/ 4337 w 10000"/>
              <a:gd name="connsiteY86" fmla="*/ 8294 h 9983"/>
              <a:gd name="connsiteX87" fmla="*/ 4345 w 10000"/>
              <a:gd name="connsiteY87" fmla="*/ 7399 h 9983"/>
              <a:gd name="connsiteX88" fmla="*/ 4122 w 10000"/>
              <a:gd name="connsiteY88" fmla="*/ 8181 h 9983"/>
              <a:gd name="connsiteX89" fmla="*/ 4058 w 10000"/>
              <a:gd name="connsiteY89" fmla="*/ 7669 h 9983"/>
              <a:gd name="connsiteX90" fmla="*/ 3954 w 10000"/>
              <a:gd name="connsiteY90" fmla="*/ 7575 h 9983"/>
              <a:gd name="connsiteX91" fmla="*/ 4044 w 10000"/>
              <a:gd name="connsiteY91" fmla="*/ 8145 h 9983"/>
              <a:gd name="connsiteX92" fmla="*/ 3833 w 10000"/>
              <a:gd name="connsiteY92" fmla="*/ 7497 h 9983"/>
              <a:gd name="connsiteX93" fmla="*/ 3719 w 10000"/>
              <a:gd name="connsiteY93" fmla="*/ 7582 h 9983"/>
              <a:gd name="connsiteX94" fmla="*/ 3750 w 10000"/>
              <a:gd name="connsiteY94" fmla="*/ 6816 h 9983"/>
              <a:gd name="connsiteX95" fmla="*/ 3631 w 10000"/>
              <a:gd name="connsiteY95" fmla="*/ 6924 h 9983"/>
              <a:gd name="connsiteX96" fmla="*/ 3615 w 10000"/>
              <a:gd name="connsiteY96" fmla="*/ 6924 h 9983"/>
              <a:gd name="connsiteX97" fmla="*/ 3465 w 10000"/>
              <a:gd name="connsiteY97" fmla="*/ 6956 h 9983"/>
              <a:gd name="connsiteX98" fmla="*/ 3406 w 10000"/>
              <a:gd name="connsiteY98" fmla="*/ 6427 h 9983"/>
              <a:gd name="connsiteX99" fmla="*/ 3198 w 10000"/>
              <a:gd name="connsiteY99" fmla="*/ 6342 h 9983"/>
              <a:gd name="connsiteX100" fmla="*/ 3091 w 10000"/>
              <a:gd name="connsiteY100" fmla="*/ 6393 h 9983"/>
              <a:gd name="connsiteX101" fmla="*/ 3006 w 10000"/>
              <a:gd name="connsiteY101" fmla="*/ 6035 h 9983"/>
              <a:gd name="connsiteX102" fmla="*/ 2990 w 10000"/>
              <a:gd name="connsiteY102" fmla="*/ 6035 h 9983"/>
              <a:gd name="connsiteX103" fmla="*/ 2936 w 10000"/>
              <a:gd name="connsiteY103" fmla="*/ 6512 h 9983"/>
              <a:gd name="connsiteX104" fmla="*/ 2910 w 10000"/>
              <a:gd name="connsiteY104" fmla="*/ 6479 h 9983"/>
              <a:gd name="connsiteX105" fmla="*/ 2851 w 10000"/>
              <a:gd name="connsiteY105" fmla="*/ 5675 h 9983"/>
              <a:gd name="connsiteX106" fmla="*/ 2840 w 10000"/>
              <a:gd name="connsiteY106" fmla="*/ 5675 h 9983"/>
              <a:gd name="connsiteX107" fmla="*/ 2840 w 10000"/>
              <a:gd name="connsiteY107" fmla="*/ 5897 h 9983"/>
              <a:gd name="connsiteX108" fmla="*/ 2798 w 10000"/>
              <a:gd name="connsiteY108" fmla="*/ 5760 h 9983"/>
              <a:gd name="connsiteX109" fmla="*/ 2814 w 10000"/>
              <a:gd name="connsiteY109" fmla="*/ 5231 h 9983"/>
              <a:gd name="connsiteX110" fmla="*/ 2563 w 10000"/>
              <a:gd name="connsiteY110" fmla="*/ 5094 h 9983"/>
              <a:gd name="connsiteX111" fmla="*/ 2440 w 10000"/>
              <a:gd name="connsiteY111" fmla="*/ 5367 h 9983"/>
              <a:gd name="connsiteX112" fmla="*/ 2023 w 10000"/>
              <a:gd name="connsiteY112" fmla="*/ 3898 h 9983"/>
              <a:gd name="connsiteX113" fmla="*/ 2034 w 10000"/>
              <a:gd name="connsiteY113" fmla="*/ 4119 h 9983"/>
              <a:gd name="connsiteX114" fmla="*/ 1815 w 10000"/>
              <a:gd name="connsiteY114" fmla="*/ 4001 h 9983"/>
              <a:gd name="connsiteX115" fmla="*/ 1815 w 10000"/>
              <a:gd name="connsiteY115" fmla="*/ 3862 h 9983"/>
              <a:gd name="connsiteX116" fmla="*/ 1842 w 10000"/>
              <a:gd name="connsiteY116" fmla="*/ 3452 h 9983"/>
              <a:gd name="connsiteX117" fmla="*/ 1773 w 10000"/>
              <a:gd name="connsiteY117" fmla="*/ 3196 h 9983"/>
              <a:gd name="connsiteX118" fmla="*/ 1580 w 10000"/>
              <a:gd name="connsiteY118" fmla="*/ 2974 h 9983"/>
              <a:gd name="connsiteX119" fmla="*/ 1468 w 10000"/>
              <a:gd name="connsiteY119" fmla="*/ 3144 h 9983"/>
              <a:gd name="connsiteX120" fmla="*/ 1468 w 10000"/>
              <a:gd name="connsiteY120" fmla="*/ 3812 h 9983"/>
              <a:gd name="connsiteX121" fmla="*/ 1442 w 10000"/>
              <a:gd name="connsiteY121" fmla="*/ 3862 h 9983"/>
              <a:gd name="connsiteX122" fmla="*/ 1383 w 10000"/>
              <a:gd name="connsiteY122" fmla="*/ 3862 h 9983"/>
              <a:gd name="connsiteX123" fmla="*/ 1233 w 10000"/>
              <a:gd name="connsiteY123" fmla="*/ 3368 h 9983"/>
              <a:gd name="connsiteX124" fmla="*/ 1095 w 10000"/>
              <a:gd name="connsiteY124" fmla="*/ 4222 h 9983"/>
              <a:gd name="connsiteX125" fmla="*/ 1041 w 10000"/>
              <a:gd name="connsiteY125" fmla="*/ 4171 h 9983"/>
              <a:gd name="connsiteX126" fmla="*/ 886 w 10000"/>
              <a:gd name="connsiteY126" fmla="*/ 3059 h 9983"/>
              <a:gd name="connsiteX127" fmla="*/ 721 w 10000"/>
              <a:gd name="connsiteY127" fmla="*/ 2753 h 9983"/>
              <a:gd name="connsiteX128" fmla="*/ 625 w 10000"/>
              <a:gd name="connsiteY128" fmla="*/ 2838 h 9983"/>
              <a:gd name="connsiteX129" fmla="*/ 651 w 10000"/>
              <a:gd name="connsiteY129" fmla="*/ 2444 h 9983"/>
              <a:gd name="connsiteX130" fmla="*/ 358 w 10000"/>
              <a:gd name="connsiteY130" fmla="*/ 2256 h 9983"/>
              <a:gd name="connsiteX131" fmla="*/ 416 w 10000"/>
              <a:gd name="connsiteY131" fmla="*/ 2035 h 9983"/>
              <a:gd name="connsiteX132" fmla="*/ 374 w 10000"/>
              <a:gd name="connsiteY132" fmla="*/ 2035 h 9983"/>
              <a:gd name="connsiteX133" fmla="*/ 251 w 10000"/>
              <a:gd name="connsiteY133" fmla="*/ 2256 h 9983"/>
              <a:gd name="connsiteX134" fmla="*/ 304 w 10000"/>
              <a:gd name="connsiteY134" fmla="*/ 2035 h 9983"/>
              <a:gd name="connsiteX135" fmla="*/ 320 w 10000"/>
              <a:gd name="connsiteY135" fmla="*/ 1949 h 9983"/>
              <a:gd name="connsiteX136" fmla="*/ 155 w 10000"/>
              <a:gd name="connsiteY136" fmla="*/ 2136 h 9983"/>
              <a:gd name="connsiteX137" fmla="*/ 155 w 10000"/>
              <a:gd name="connsiteY137" fmla="*/ 1024 h 9983"/>
              <a:gd name="connsiteX138" fmla="*/ 43 w 10000"/>
              <a:gd name="connsiteY138" fmla="*/ 940 h 9983"/>
              <a:gd name="connsiteX139" fmla="*/ 0 w 10000"/>
              <a:gd name="connsiteY139" fmla="*/ 1163 h 9983"/>
              <a:gd name="connsiteX140" fmla="*/ 0 w 10000"/>
              <a:gd name="connsiteY140" fmla="*/ 0 h 9983"/>
              <a:gd name="connsiteX0" fmla="*/ 0 w 10000"/>
              <a:gd name="connsiteY0" fmla="*/ 0 h 9503"/>
              <a:gd name="connsiteX1" fmla="*/ 10000 w 10000"/>
              <a:gd name="connsiteY1" fmla="*/ 0 h 9503"/>
              <a:gd name="connsiteX2" fmla="*/ 10000 w 10000"/>
              <a:gd name="connsiteY2" fmla="*/ 6353 h 9503"/>
              <a:gd name="connsiteX3" fmla="*/ 9920 w 10000"/>
              <a:gd name="connsiteY3" fmla="*/ 6181 h 9503"/>
              <a:gd name="connsiteX4" fmla="*/ 9754 w 10000"/>
              <a:gd name="connsiteY4" fmla="*/ 6574 h 9503"/>
              <a:gd name="connsiteX5" fmla="*/ 9712 w 10000"/>
              <a:gd name="connsiteY5" fmla="*/ 7517 h 9503"/>
              <a:gd name="connsiteX6" fmla="*/ 9349 w 10000"/>
              <a:gd name="connsiteY6" fmla="*/ 8082 h 9503"/>
              <a:gd name="connsiteX7" fmla="*/ 9279 w 10000"/>
              <a:gd name="connsiteY7" fmla="*/ 7858 h 9503"/>
              <a:gd name="connsiteX8" fmla="*/ 9253 w 10000"/>
              <a:gd name="connsiteY8" fmla="*/ 7909 h 9503"/>
              <a:gd name="connsiteX9" fmla="*/ 9242 w 10000"/>
              <a:gd name="connsiteY9" fmla="*/ 8305 h 9503"/>
              <a:gd name="connsiteX10" fmla="*/ 9156 w 10000"/>
              <a:gd name="connsiteY10" fmla="*/ 8355 h 9503"/>
              <a:gd name="connsiteX11" fmla="*/ 9034 w 10000"/>
              <a:gd name="connsiteY11" fmla="*/ 7909 h 9503"/>
              <a:gd name="connsiteX12" fmla="*/ 9071 w 10000"/>
              <a:gd name="connsiteY12" fmla="*/ 7740 h 9503"/>
              <a:gd name="connsiteX13" fmla="*/ 9007 w 10000"/>
              <a:gd name="connsiteY13" fmla="*/ 7466 h 9503"/>
              <a:gd name="connsiteX14" fmla="*/ 8825 w 10000"/>
              <a:gd name="connsiteY14" fmla="*/ 7688 h 9503"/>
              <a:gd name="connsiteX15" fmla="*/ 8809 w 10000"/>
              <a:gd name="connsiteY15" fmla="*/ 7551 h 9503"/>
              <a:gd name="connsiteX16" fmla="*/ 8868 w 10000"/>
              <a:gd name="connsiteY16" fmla="*/ 7379 h 9503"/>
              <a:gd name="connsiteX17" fmla="*/ 8836 w 10000"/>
              <a:gd name="connsiteY17" fmla="*/ 7242 h 9503"/>
              <a:gd name="connsiteX18" fmla="*/ 8756 w 10000"/>
              <a:gd name="connsiteY18" fmla="*/ 7327 h 9503"/>
              <a:gd name="connsiteX19" fmla="*/ 8671 w 10000"/>
              <a:gd name="connsiteY19" fmla="*/ 6968 h 9503"/>
              <a:gd name="connsiteX20" fmla="*/ 8697 w 10000"/>
              <a:gd name="connsiteY20" fmla="*/ 6660 h 9503"/>
              <a:gd name="connsiteX21" fmla="*/ 8628 w 10000"/>
              <a:gd name="connsiteY21" fmla="*/ 6747 h 9503"/>
              <a:gd name="connsiteX22" fmla="*/ 8590 w 10000"/>
              <a:gd name="connsiteY22" fmla="*/ 7551 h 9503"/>
              <a:gd name="connsiteX23" fmla="*/ 8436 w 10000"/>
              <a:gd name="connsiteY23" fmla="*/ 7466 h 9503"/>
              <a:gd name="connsiteX24" fmla="*/ 8436 w 10000"/>
              <a:gd name="connsiteY24" fmla="*/ 7414 h 9503"/>
              <a:gd name="connsiteX25" fmla="*/ 8478 w 10000"/>
              <a:gd name="connsiteY25" fmla="*/ 7294 h 9503"/>
              <a:gd name="connsiteX26" fmla="*/ 8478 w 10000"/>
              <a:gd name="connsiteY26" fmla="*/ 7242 h 9503"/>
              <a:gd name="connsiteX27" fmla="*/ 8382 w 10000"/>
              <a:gd name="connsiteY27" fmla="*/ 7105 h 9503"/>
              <a:gd name="connsiteX28" fmla="*/ 8356 w 10000"/>
              <a:gd name="connsiteY28" fmla="*/ 7414 h 9503"/>
              <a:gd name="connsiteX29" fmla="*/ 8409 w 10000"/>
              <a:gd name="connsiteY29" fmla="*/ 7688 h 9503"/>
              <a:gd name="connsiteX30" fmla="*/ 8393 w 10000"/>
              <a:gd name="connsiteY30" fmla="*/ 7688 h 9503"/>
              <a:gd name="connsiteX31" fmla="*/ 8297 w 10000"/>
              <a:gd name="connsiteY31" fmla="*/ 7414 h 9503"/>
              <a:gd name="connsiteX32" fmla="*/ 8254 w 10000"/>
              <a:gd name="connsiteY32" fmla="*/ 6936 h 9503"/>
              <a:gd name="connsiteX33" fmla="*/ 8217 w 10000"/>
              <a:gd name="connsiteY33" fmla="*/ 6936 h 9503"/>
              <a:gd name="connsiteX34" fmla="*/ 8201 w 10000"/>
              <a:gd name="connsiteY34" fmla="*/ 7105 h 9503"/>
              <a:gd name="connsiteX35" fmla="*/ 8115 w 10000"/>
              <a:gd name="connsiteY35" fmla="*/ 6968 h 9503"/>
              <a:gd name="connsiteX36" fmla="*/ 8078 w 10000"/>
              <a:gd name="connsiteY36" fmla="*/ 7190 h 9503"/>
              <a:gd name="connsiteX37" fmla="*/ 8078 w 10000"/>
              <a:gd name="connsiteY37" fmla="*/ 7020 h 9503"/>
              <a:gd name="connsiteX38" fmla="*/ 7939 w 10000"/>
              <a:gd name="connsiteY38" fmla="*/ 7379 h 9503"/>
              <a:gd name="connsiteX39" fmla="*/ 7854 w 10000"/>
              <a:gd name="connsiteY39" fmla="*/ 7379 h 9503"/>
              <a:gd name="connsiteX40" fmla="*/ 7645 w 10000"/>
              <a:gd name="connsiteY40" fmla="*/ 7909 h 9503"/>
              <a:gd name="connsiteX41" fmla="*/ 7603 w 10000"/>
              <a:gd name="connsiteY41" fmla="*/ 7740 h 9503"/>
              <a:gd name="connsiteX42" fmla="*/ 7635 w 10000"/>
              <a:gd name="connsiteY42" fmla="*/ 8082 h 9503"/>
              <a:gd name="connsiteX43" fmla="*/ 7533 w 10000"/>
              <a:gd name="connsiteY43" fmla="*/ 8082 h 9503"/>
              <a:gd name="connsiteX44" fmla="*/ 7453 w 10000"/>
              <a:gd name="connsiteY44" fmla="*/ 8835 h 9503"/>
              <a:gd name="connsiteX45" fmla="*/ 7330 w 10000"/>
              <a:gd name="connsiteY45" fmla="*/ 9057 h 9503"/>
              <a:gd name="connsiteX46" fmla="*/ 7368 w 10000"/>
              <a:gd name="connsiteY46" fmla="*/ 9331 h 9503"/>
              <a:gd name="connsiteX47" fmla="*/ 7341 w 10000"/>
              <a:gd name="connsiteY47" fmla="*/ 9503 h 9503"/>
              <a:gd name="connsiteX48" fmla="*/ 7261 w 10000"/>
              <a:gd name="connsiteY48" fmla="*/ 9382 h 9503"/>
              <a:gd name="connsiteX49" fmla="*/ 7347 w 10000"/>
              <a:gd name="connsiteY49" fmla="*/ 7848 h 9503"/>
              <a:gd name="connsiteX50" fmla="*/ 7267 w 10000"/>
              <a:gd name="connsiteY50" fmla="*/ 7525 h 9503"/>
              <a:gd name="connsiteX51" fmla="*/ 7054 w 10000"/>
              <a:gd name="connsiteY51" fmla="*/ 7995 h 9503"/>
              <a:gd name="connsiteX52" fmla="*/ 7053 w 10000"/>
              <a:gd name="connsiteY52" fmla="*/ 7075 h 9503"/>
              <a:gd name="connsiteX53" fmla="*/ 7026 w 10000"/>
              <a:gd name="connsiteY53" fmla="*/ 7568 h 9503"/>
              <a:gd name="connsiteX54" fmla="*/ 6828 w 10000"/>
              <a:gd name="connsiteY54" fmla="*/ 7748 h 9503"/>
              <a:gd name="connsiteX55" fmla="*/ 6677 w 10000"/>
              <a:gd name="connsiteY55" fmla="*/ 7558 h 9503"/>
              <a:gd name="connsiteX56" fmla="*/ 6616 w 10000"/>
              <a:gd name="connsiteY56" fmla="*/ 7739 h 9503"/>
              <a:gd name="connsiteX57" fmla="*/ 6417 w 10000"/>
              <a:gd name="connsiteY57" fmla="*/ 7850 h 9503"/>
              <a:gd name="connsiteX58" fmla="*/ 6500 w 10000"/>
              <a:gd name="connsiteY58" fmla="*/ 7850 h 9503"/>
              <a:gd name="connsiteX59" fmla="*/ 6333 w 10000"/>
              <a:gd name="connsiteY59" fmla="*/ 8194 h 9503"/>
              <a:gd name="connsiteX60" fmla="*/ 6333 w 10000"/>
              <a:gd name="connsiteY60" fmla="*/ 7850 h 9503"/>
              <a:gd name="connsiteX61" fmla="*/ 6250 w 10000"/>
              <a:gd name="connsiteY61" fmla="*/ 7850 h 9503"/>
              <a:gd name="connsiteX62" fmla="*/ 6167 w 10000"/>
              <a:gd name="connsiteY62" fmla="*/ 7850 h 9503"/>
              <a:gd name="connsiteX63" fmla="*/ 5917 w 10000"/>
              <a:gd name="connsiteY63" fmla="*/ 7850 h 9503"/>
              <a:gd name="connsiteX64" fmla="*/ 5879 w 10000"/>
              <a:gd name="connsiteY64" fmla="*/ 7467 h 9503"/>
              <a:gd name="connsiteX65" fmla="*/ 5753 w 10000"/>
              <a:gd name="connsiteY65" fmla="*/ 7638 h 9503"/>
              <a:gd name="connsiteX66" fmla="*/ 5700 w 10000"/>
              <a:gd name="connsiteY66" fmla="*/ 7681 h 9503"/>
              <a:gd name="connsiteX67" fmla="*/ 5559 w 10000"/>
              <a:gd name="connsiteY67" fmla="*/ 7703 h 9503"/>
              <a:gd name="connsiteX68" fmla="*/ 5472 w 10000"/>
              <a:gd name="connsiteY68" fmla="*/ 7713 h 9503"/>
              <a:gd name="connsiteX69" fmla="*/ 5335 w 10000"/>
              <a:gd name="connsiteY69" fmla="*/ 8428 h 9503"/>
              <a:gd name="connsiteX70" fmla="*/ 5268 w 10000"/>
              <a:gd name="connsiteY70" fmla="*/ 7916 h 9503"/>
              <a:gd name="connsiteX71" fmla="*/ 5151 w 10000"/>
              <a:gd name="connsiteY71" fmla="*/ 7925 h 9503"/>
              <a:gd name="connsiteX72" fmla="*/ 5108 w 10000"/>
              <a:gd name="connsiteY72" fmla="*/ 8728 h 9503"/>
              <a:gd name="connsiteX73" fmla="*/ 5076 w 10000"/>
              <a:gd name="connsiteY73" fmla="*/ 8550 h 9503"/>
              <a:gd name="connsiteX74" fmla="*/ 5000 w 10000"/>
              <a:gd name="connsiteY74" fmla="*/ 8536 h 9503"/>
              <a:gd name="connsiteX75" fmla="*/ 5083 w 10000"/>
              <a:gd name="connsiteY75" fmla="*/ 7850 h 9503"/>
              <a:gd name="connsiteX76" fmla="*/ 5083 w 10000"/>
              <a:gd name="connsiteY76" fmla="*/ 8875 h 9503"/>
              <a:gd name="connsiteX77" fmla="*/ 4958 w 10000"/>
              <a:gd name="connsiteY77" fmla="*/ 7249 h 9503"/>
              <a:gd name="connsiteX78" fmla="*/ 4917 w 10000"/>
              <a:gd name="connsiteY78" fmla="*/ 7510 h 9503"/>
              <a:gd name="connsiteX79" fmla="*/ 4833 w 10000"/>
              <a:gd name="connsiteY79" fmla="*/ 7169 h 9503"/>
              <a:gd name="connsiteX80" fmla="*/ 4597 w 10000"/>
              <a:gd name="connsiteY80" fmla="*/ 8505 h 9503"/>
              <a:gd name="connsiteX81" fmla="*/ 4677 w 10000"/>
              <a:gd name="connsiteY81" fmla="*/ 8301 h 9503"/>
              <a:gd name="connsiteX82" fmla="*/ 4592 w 10000"/>
              <a:gd name="connsiteY82" fmla="*/ 8258 h 9503"/>
              <a:gd name="connsiteX83" fmla="*/ 4497 w 10000"/>
              <a:gd name="connsiteY83" fmla="*/ 8283 h 9503"/>
              <a:gd name="connsiteX84" fmla="*/ 4359 w 10000"/>
              <a:gd name="connsiteY84" fmla="*/ 8463 h 9503"/>
              <a:gd name="connsiteX85" fmla="*/ 4337 w 10000"/>
              <a:gd name="connsiteY85" fmla="*/ 8308 h 9503"/>
              <a:gd name="connsiteX86" fmla="*/ 4345 w 10000"/>
              <a:gd name="connsiteY86" fmla="*/ 7412 h 9503"/>
              <a:gd name="connsiteX87" fmla="*/ 4122 w 10000"/>
              <a:gd name="connsiteY87" fmla="*/ 8195 h 9503"/>
              <a:gd name="connsiteX88" fmla="*/ 4058 w 10000"/>
              <a:gd name="connsiteY88" fmla="*/ 7682 h 9503"/>
              <a:gd name="connsiteX89" fmla="*/ 3954 w 10000"/>
              <a:gd name="connsiteY89" fmla="*/ 7588 h 9503"/>
              <a:gd name="connsiteX90" fmla="*/ 4044 w 10000"/>
              <a:gd name="connsiteY90" fmla="*/ 8159 h 9503"/>
              <a:gd name="connsiteX91" fmla="*/ 3833 w 10000"/>
              <a:gd name="connsiteY91" fmla="*/ 7510 h 9503"/>
              <a:gd name="connsiteX92" fmla="*/ 3719 w 10000"/>
              <a:gd name="connsiteY92" fmla="*/ 7595 h 9503"/>
              <a:gd name="connsiteX93" fmla="*/ 3750 w 10000"/>
              <a:gd name="connsiteY93" fmla="*/ 6828 h 9503"/>
              <a:gd name="connsiteX94" fmla="*/ 3631 w 10000"/>
              <a:gd name="connsiteY94" fmla="*/ 6936 h 9503"/>
              <a:gd name="connsiteX95" fmla="*/ 3615 w 10000"/>
              <a:gd name="connsiteY95" fmla="*/ 6936 h 9503"/>
              <a:gd name="connsiteX96" fmla="*/ 3465 w 10000"/>
              <a:gd name="connsiteY96" fmla="*/ 6968 h 9503"/>
              <a:gd name="connsiteX97" fmla="*/ 3406 w 10000"/>
              <a:gd name="connsiteY97" fmla="*/ 6438 h 9503"/>
              <a:gd name="connsiteX98" fmla="*/ 3198 w 10000"/>
              <a:gd name="connsiteY98" fmla="*/ 6353 h 9503"/>
              <a:gd name="connsiteX99" fmla="*/ 3091 w 10000"/>
              <a:gd name="connsiteY99" fmla="*/ 6404 h 9503"/>
              <a:gd name="connsiteX100" fmla="*/ 3006 w 10000"/>
              <a:gd name="connsiteY100" fmla="*/ 6045 h 9503"/>
              <a:gd name="connsiteX101" fmla="*/ 2990 w 10000"/>
              <a:gd name="connsiteY101" fmla="*/ 6045 h 9503"/>
              <a:gd name="connsiteX102" fmla="*/ 2936 w 10000"/>
              <a:gd name="connsiteY102" fmla="*/ 6523 h 9503"/>
              <a:gd name="connsiteX103" fmla="*/ 2910 w 10000"/>
              <a:gd name="connsiteY103" fmla="*/ 6490 h 9503"/>
              <a:gd name="connsiteX104" fmla="*/ 2851 w 10000"/>
              <a:gd name="connsiteY104" fmla="*/ 5685 h 9503"/>
              <a:gd name="connsiteX105" fmla="*/ 2840 w 10000"/>
              <a:gd name="connsiteY105" fmla="*/ 5685 h 9503"/>
              <a:gd name="connsiteX106" fmla="*/ 2840 w 10000"/>
              <a:gd name="connsiteY106" fmla="*/ 5907 h 9503"/>
              <a:gd name="connsiteX107" fmla="*/ 2798 w 10000"/>
              <a:gd name="connsiteY107" fmla="*/ 5770 h 9503"/>
              <a:gd name="connsiteX108" fmla="*/ 2814 w 10000"/>
              <a:gd name="connsiteY108" fmla="*/ 5240 h 9503"/>
              <a:gd name="connsiteX109" fmla="*/ 2563 w 10000"/>
              <a:gd name="connsiteY109" fmla="*/ 5103 h 9503"/>
              <a:gd name="connsiteX110" fmla="*/ 2440 w 10000"/>
              <a:gd name="connsiteY110" fmla="*/ 5376 h 9503"/>
              <a:gd name="connsiteX111" fmla="*/ 2023 w 10000"/>
              <a:gd name="connsiteY111" fmla="*/ 3905 h 9503"/>
              <a:gd name="connsiteX112" fmla="*/ 2034 w 10000"/>
              <a:gd name="connsiteY112" fmla="*/ 4126 h 9503"/>
              <a:gd name="connsiteX113" fmla="*/ 1815 w 10000"/>
              <a:gd name="connsiteY113" fmla="*/ 4008 h 9503"/>
              <a:gd name="connsiteX114" fmla="*/ 1815 w 10000"/>
              <a:gd name="connsiteY114" fmla="*/ 3869 h 9503"/>
              <a:gd name="connsiteX115" fmla="*/ 1842 w 10000"/>
              <a:gd name="connsiteY115" fmla="*/ 3458 h 9503"/>
              <a:gd name="connsiteX116" fmla="*/ 1773 w 10000"/>
              <a:gd name="connsiteY116" fmla="*/ 3201 h 9503"/>
              <a:gd name="connsiteX117" fmla="*/ 1580 w 10000"/>
              <a:gd name="connsiteY117" fmla="*/ 2979 h 9503"/>
              <a:gd name="connsiteX118" fmla="*/ 1468 w 10000"/>
              <a:gd name="connsiteY118" fmla="*/ 3149 h 9503"/>
              <a:gd name="connsiteX119" fmla="*/ 1468 w 10000"/>
              <a:gd name="connsiteY119" fmla="*/ 3818 h 9503"/>
              <a:gd name="connsiteX120" fmla="*/ 1442 w 10000"/>
              <a:gd name="connsiteY120" fmla="*/ 3869 h 9503"/>
              <a:gd name="connsiteX121" fmla="*/ 1383 w 10000"/>
              <a:gd name="connsiteY121" fmla="*/ 3869 h 9503"/>
              <a:gd name="connsiteX122" fmla="*/ 1233 w 10000"/>
              <a:gd name="connsiteY122" fmla="*/ 3374 h 9503"/>
              <a:gd name="connsiteX123" fmla="*/ 1095 w 10000"/>
              <a:gd name="connsiteY123" fmla="*/ 4229 h 9503"/>
              <a:gd name="connsiteX124" fmla="*/ 1041 w 10000"/>
              <a:gd name="connsiteY124" fmla="*/ 4178 h 9503"/>
              <a:gd name="connsiteX125" fmla="*/ 886 w 10000"/>
              <a:gd name="connsiteY125" fmla="*/ 3064 h 9503"/>
              <a:gd name="connsiteX126" fmla="*/ 721 w 10000"/>
              <a:gd name="connsiteY126" fmla="*/ 2758 h 9503"/>
              <a:gd name="connsiteX127" fmla="*/ 625 w 10000"/>
              <a:gd name="connsiteY127" fmla="*/ 2843 h 9503"/>
              <a:gd name="connsiteX128" fmla="*/ 651 w 10000"/>
              <a:gd name="connsiteY128" fmla="*/ 2448 h 9503"/>
              <a:gd name="connsiteX129" fmla="*/ 358 w 10000"/>
              <a:gd name="connsiteY129" fmla="*/ 2260 h 9503"/>
              <a:gd name="connsiteX130" fmla="*/ 416 w 10000"/>
              <a:gd name="connsiteY130" fmla="*/ 2038 h 9503"/>
              <a:gd name="connsiteX131" fmla="*/ 374 w 10000"/>
              <a:gd name="connsiteY131" fmla="*/ 2038 h 9503"/>
              <a:gd name="connsiteX132" fmla="*/ 251 w 10000"/>
              <a:gd name="connsiteY132" fmla="*/ 2260 h 9503"/>
              <a:gd name="connsiteX133" fmla="*/ 304 w 10000"/>
              <a:gd name="connsiteY133" fmla="*/ 2038 h 9503"/>
              <a:gd name="connsiteX134" fmla="*/ 320 w 10000"/>
              <a:gd name="connsiteY134" fmla="*/ 1952 h 9503"/>
              <a:gd name="connsiteX135" fmla="*/ 155 w 10000"/>
              <a:gd name="connsiteY135" fmla="*/ 2140 h 9503"/>
              <a:gd name="connsiteX136" fmla="*/ 155 w 10000"/>
              <a:gd name="connsiteY136" fmla="*/ 1026 h 9503"/>
              <a:gd name="connsiteX137" fmla="*/ 43 w 10000"/>
              <a:gd name="connsiteY137" fmla="*/ 942 h 9503"/>
              <a:gd name="connsiteX138" fmla="*/ 0 w 10000"/>
              <a:gd name="connsiteY138" fmla="*/ 1165 h 9503"/>
              <a:gd name="connsiteX139" fmla="*/ 0 w 10000"/>
              <a:gd name="connsiteY139" fmla="*/ 0 h 9503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6685 h 10000"/>
              <a:gd name="connsiteX3" fmla="*/ 9920 w 10000"/>
              <a:gd name="connsiteY3" fmla="*/ 6504 h 10000"/>
              <a:gd name="connsiteX4" fmla="*/ 9754 w 10000"/>
              <a:gd name="connsiteY4" fmla="*/ 6918 h 10000"/>
              <a:gd name="connsiteX5" fmla="*/ 9712 w 10000"/>
              <a:gd name="connsiteY5" fmla="*/ 7910 h 10000"/>
              <a:gd name="connsiteX6" fmla="*/ 9349 w 10000"/>
              <a:gd name="connsiteY6" fmla="*/ 8505 h 10000"/>
              <a:gd name="connsiteX7" fmla="*/ 9279 w 10000"/>
              <a:gd name="connsiteY7" fmla="*/ 8269 h 10000"/>
              <a:gd name="connsiteX8" fmla="*/ 9253 w 10000"/>
              <a:gd name="connsiteY8" fmla="*/ 8323 h 10000"/>
              <a:gd name="connsiteX9" fmla="*/ 9242 w 10000"/>
              <a:gd name="connsiteY9" fmla="*/ 8739 h 10000"/>
              <a:gd name="connsiteX10" fmla="*/ 9156 w 10000"/>
              <a:gd name="connsiteY10" fmla="*/ 8792 h 10000"/>
              <a:gd name="connsiteX11" fmla="*/ 9034 w 10000"/>
              <a:gd name="connsiteY11" fmla="*/ 8323 h 10000"/>
              <a:gd name="connsiteX12" fmla="*/ 9071 w 10000"/>
              <a:gd name="connsiteY12" fmla="*/ 8145 h 10000"/>
              <a:gd name="connsiteX13" fmla="*/ 9007 w 10000"/>
              <a:gd name="connsiteY13" fmla="*/ 7856 h 10000"/>
              <a:gd name="connsiteX14" fmla="*/ 8825 w 10000"/>
              <a:gd name="connsiteY14" fmla="*/ 8090 h 10000"/>
              <a:gd name="connsiteX15" fmla="*/ 8809 w 10000"/>
              <a:gd name="connsiteY15" fmla="*/ 7946 h 10000"/>
              <a:gd name="connsiteX16" fmla="*/ 8868 w 10000"/>
              <a:gd name="connsiteY16" fmla="*/ 7765 h 10000"/>
              <a:gd name="connsiteX17" fmla="*/ 8836 w 10000"/>
              <a:gd name="connsiteY17" fmla="*/ 7621 h 10000"/>
              <a:gd name="connsiteX18" fmla="*/ 8756 w 10000"/>
              <a:gd name="connsiteY18" fmla="*/ 7710 h 10000"/>
              <a:gd name="connsiteX19" fmla="*/ 8671 w 10000"/>
              <a:gd name="connsiteY19" fmla="*/ 7332 h 10000"/>
              <a:gd name="connsiteX20" fmla="*/ 8697 w 10000"/>
              <a:gd name="connsiteY20" fmla="*/ 7008 h 10000"/>
              <a:gd name="connsiteX21" fmla="*/ 8628 w 10000"/>
              <a:gd name="connsiteY21" fmla="*/ 7100 h 10000"/>
              <a:gd name="connsiteX22" fmla="*/ 8590 w 10000"/>
              <a:gd name="connsiteY22" fmla="*/ 7946 h 10000"/>
              <a:gd name="connsiteX23" fmla="*/ 8436 w 10000"/>
              <a:gd name="connsiteY23" fmla="*/ 7856 h 10000"/>
              <a:gd name="connsiteX24" fmla="*/ 8436 w 10000"/>
              <a:gd name="connsiteY24" fmla="*/ 7802 h 10000"/>
              <a:gd name="connsiteX25" fmla="*/ 8478 w 10000"/>
              <a:gd name="connsiteY25" fmla="*/ 7675 h 10000"/>
              <a:gd name="connsiteX26" fmla="*/ 8478 w 10000"/>
              <a:gd name="connsiteY26" fmla="*/ 7621 h 10000"/>
              <a:gd name="connsiteX27" fmla="*/ 8382 w 10000"/>
              <a:gd name="connsiteY27" fmla="*/ 7477 h 10000"/>
              <a:gd name="connsiteX28" fmla="*/ 8356 w 10000"/>
              <a:gd name="connsiteY28" fmla="*/ 7802 h 10000"/>
              <a:gd name="connsiteX29" fmla="*/ 8409 w 10000"/>
              <a:gd name="connsiteY29" fmla="*/ 8090 h 10000"/>
              <a:gd name="connsiteX30" fmla="*/ 8393 w 10000"/>
              <a:gd name="connsiteY30" fmla="*/ 8090 h 10000"/>
              <a:gd name="connsiteX31" fmla="*/ 8297 w 10000"/>
              <a:gd name="connsiteY31" fmla="*/ 7802 h 10000"/>
              <a:gd name="connsiteX32" fmla="*/ 8254 w 10000"/>
              <a:gd name="connsiteY32" fmla="*/ 7299 h 10000"/>
              <a:gd name="connsiteX33" fmla="*/ 8217 w 10000"/>
              <a:gd name="connsiteY33" fmla="*/ 7299 h 10000"/>
              <a:gd name="connsiteX34" fmla="*/ 8201 w 10000"/>
              <a:gd name="connsiteY34" fmla="*/ 7477 h 10000"/>
              <a:gd name="connsiteX35" fmla="*/ 8115 w 10000"/>
              <a:gd name="connsiteY35" fmla="*/ 7332 h 10000"/>
              <a:gd name="connsiteX36" fmla="*/ 8078 w 10000"/>
              <a:gd name="connsiteY36" fmla="*/ 7566 h 10000"/>
              <a:gd name="connsiteX37" fmla="*/ 8078 w 10000"/>
              <a:gd name="connsiteY37" fmla="*/ 7387 h 10000"/>
              <a:gd name="connsiteX38" fmla="*/ 7939 w 10000"/>
              <a:gd name="connsiteY38" fmla="*/ 7765 h 10000"/>
              <a:gd name="connsiteX39" fmla="*/ 7854 w 10000"/>
              <a:gd name="connsiteY39" fmla="*/ 7765 h 10000"/>
              <a:gd name="connsiteX40" fmla="*/ 7645 w 10000"/>
              <a:gd name="connsiteY40" fmla="*/ 8323 h 10000"/>
              <a:gd name="connsiteX41" fmla="*/ 7603 w 10000"/>
              <a:gd name="connsiteY41" fmla="*/ 8145 h 10000"/>
              <a:gd name="connsiteX42" fmla="*/ 7635 w 10000"/>
              <a:gd name="connsiteY42" fmla="*/ 8505 h 10000"/>
              <a:gd name="connsiteX43" fmla="*/ 7533 w 10000"/>
              <a:gd name="connsiteY43" fmla="*/ 8505 h 10000"/>
              <a:gd name="connsiteX44" fmla="*/ 7453 w 10000"/>
              <a:gd name="connsiteY44" fmla="*/ 9297 h 10000"/>
              <a:gd name="connsiteX45" fmla="*/ 7330 w 10000"/>
              <a:gd name="connsiteY45" fmla="*/ 9531 h 10000"/>
              <a:gd name="connsiteX46" fmla="*/ 7368 w 10000"/>
              <a:gd name="connsiteY46" fmla="*/ 9819 h 10000"/>
              <a:gd name="connsiteX47" fmla="*/ 7341 w 10000"/>
              <a:gd name="connsiteY47" fmla="*/ 10000 h 10000"/>
              <a:gd name="connsiteX48" fmla="*/ 7386 w 10000"/>
              <a:gd name="connsiteY48" fmla="*/ 7852 h 10000"/>
              <a:gd name="connsiteX49" fmla="*/ 7347 w 10000"/>
              <a:gd name="connsiteY49" fmla="*/ 8258 h 10000"/>
              <a:gd name="connsiteX50" fmla="*/ 7267 w 10000"/>
              <a:gd name="connsiteY50" fmla="*/ 7919 h 10000"/>
              <a:gd name="connsiteX51" fmla="*/ 7054 w 10000"/>
              <a:gd name="connsiteY51" fmla="*/ 8413 h 10000"/>
              <a:gd name="connsiteX52" fmla="*/ 7053 w 10000"/>
              <a:gd name="connsiteY52" fmla="*/ 7445 h 10000"/>
              <a:gd name="connsiteX53" fmla="*/ 7026 w 10000"/>
              <a:gd name="connsiteY53" fmla="*/ 7964 h 10000"/>
              <a:gd name="connsiteX54" fmla="*/ 6828 w 10000"/>
              <a:gd name="connsiteY54" fmla="*/ 8153 h 10000"/>
              <a:gd name="connsiteX55" fmla="*/ 6677 w 10000"/>
              <a:gd name="connsiteY55" fmla="*/ 7953 h 10000"/>
              <a:gd name="connsiteX56" fmla="*/ 6616 w 10000"/>
              <a:gd name="connsiteY56" fmla="*/ 8144 h 10000"/>
              <a:gd name="connsiteX57" fmla="*/ 6417 w 10000"/>
              <a:gd name="connsiteY57" fmla="*/ 8261 h 10000"/>
              <a:gd name="connsiteX58" fmla="*/ 6500 w 10000"/>
              <a:gd name="connsiteY58" fmla="*/ 8261 h 10000"/>
              <a:gd name="connsiteX59" fmla="*/ 6333 w 10000"/>
              <a:gd name="connsiteY59" fmla="*/ 8623 h 10000"/>
              <a:gd name="connsiteX60" fmla="*/ 6333 w 10000"/>
              <a:gd name="connsiteY60" fmla="*/ 8261 h 10000"/>
              <a:gd name="connsiteX61" fmla="*/ 6250 w 10000"/>
              <a:gd name="connsiteY61" fmla="*/ 8261 h 10000"/>
              <a:gd name="connsiteX62" fmla="*/ 6167 w 10000"/>
              <a:gd name="connsiteY62" fmla="*/ 8261 h 10000"/>
              <a:gd name="connsiteX63" fmla="*/ 5917 w 10000"/>
              <a:gd name="connsiteY63" fmla="*/ 8261 h 10000"/>
              <a:gd name="connsiteX64" fmla="*/ 5879 w 10000"/>
              <a:gd name="connsiteY64" fmla="*/ 7858 h 10000"/>
              <a:gd name="connsiteX65" fmla="*/ 5753 w 10000"/>
              <a:gd name="connsiteY65" fmla="*/ 8037 h 10000"/>
              <a:gd name="connsiteX66" fmla="*/ 5700 w 10000"/>
              <a:gd name="connsiteY66" fmla="*/ 8083 h 10000"/>
              <a:gd name="connsiteX67" fmla="*/ 5559 w 10000"/>
              <a:gd name="connsiteY67" fmla="*/ 8106 h 10000"/>
              <a:gd name="connsiteX68" fmla="*/ 5472 w 10000"/>
              <a:gd name="connsiteY68" fmla="*/ 8116 h 10000"/>
              <a:gd name="connsiteX69" fmla="*/ 5335 w 10000"/>
              <a:gd name="connsiteY69" fmla="*/ 8869 h 10000"/>
              <a:gd name="connsiteX70" fmla="*/ 5268 w 10000"/>
              <a:gd name="connsiteY70" fmla="*/ 8330 h 10000"/>
              <a:gd name="connsiteX71" fmla="*/ 5151 w 10000"/>
              <a:gd name="connsiteY71" fmla="*/ 8339 h 10000"/>
              <a:gd name="connsiteX72" fmla="*/ 5108 w 10000"/>
              <a:gd name="connsiteY72" fmla="*/ 9184 h 10000"/>
              <a:gd name="connsiteX73" fmla="*/ 5076 w 10000"/>
              <a:gd name="connsiteY73" fmla="*/ 8997 h 10000"/>
              <a:gd name="connsiteX74" fmla="*/ 5000 w 10000"/>
              <a:gd name="connsiteY74" fmla="*/ 8982 h 10000"/>
              <a:gd name="connsiteX75" fmla="*/ 5083 w 10000"/>
              <a:gd name="connsiteY75" fmla="*/ 8261 h 10000"/>
              <a:gd name="connsiteX76" fmla="*/ 5083 w 10000"/>
              <a:gd name="connsiteY76" fmla="*/ 9339 h 10000"/>
              <a:gd name="connsiteX77" fmla="*/ 4958 w 10000"/>
              <a:gd name="connsiteY77" fmla="*/ 7628 h 10000"/>
              <a:gd name="connsiteX78" fmla="*/ 4917 w 10000"/>
              <a:gd name="connsiteY78" fmla="*/ 7903 h 10000"/>
              <a:gd name="connsiteX79" fmla="*/ 4833 w 10000"/>
              <a:gd name="connsiteY79" fmla="*/ 7544 h 10000"/>
              <a:gd name="connsiteX80" fmla="*/ 4597 w 10000"/>
              <a:gd name="connsiteY80" fmla="*/ 8950 h 10000"/>
              <a:gd name="connsiteX81" fmla="*/ 4677 w 10000"/>
              <a:gd name="connsiteY81" fmla="*/ 8735 h 10000"/>
              <a:gd name="connsiteX82" fmla="*/ 4592 w 10000"/>
              <a:gd name="connsiteY82" fmla="*/ 8690 h 10000"/>
              <a:gd name="connsiteX83" fmla="*/ 4497 w 10000"/>
              <a:gd name="connsiteY83" fmla="*/ 8716 h 10000"/>
              <a:gd name="connsiteX84" fmla="*/ 4359 w 10000"/>
              <a:gd name="connsiteY84" fmla="*/ 8906 h 10000"/>
              <a:gd name="connsiteX85" fmla="*/ 4337 w 10000"/>
              <a:gd name="connsiteY85" fmla="*/ 8743 h 10000"/>
              <a:gd name="connsiteX86" fmla="*/ 4345 w 10000"/>
              <a:gd name="connsiteY86" fmla="*/ 7800 h 10000"/>
              <a:gd name="connsiteX87" fmla="*/ 4122 w 10000"/>
              <a:gd name="connsiteY87" fmla="*/ 8624 h 10000"/>
              <a:gd name="connsiteX88" fmla="*/ 4058 w 10000"/>
              <a:gd name="connsiteY88" fmla="*/ 8084 h 10000"/>
              <a:gd name="connsiteX89" fmla="*/ 3954 w 10000"/>
              <a:gd name="connsiteY89" fmla="*/ 7985 h 10000"/>
              <a:gd name="connsiteX90" fmla="*/ 4044 w 10000"/>
              <a:gd name="connsiteY90" fmla="*/ 8586 h 10000"/>
              <a:gd name="connsiteX91" fmla="*/ 3833 w 10000"/>
              <a:gd name="connsiteY91" fmla="*/ 7903 h 10000"/>
              <a:gd name="connsiteX92" fmla="*/ 3719 w 10000"/>
              <a:gd name="connsiteY92" fmla="*/ 7992 h 10000"/>
              <a:gd name="connsiteX93" fmla="*/ 3750 w 10000"/>
              <a:gd name="connsiteY93" fmla="*/ 7185 h 10000"/>
              <a:gd name="connsiteX94" fmla="*/ 3631 w 10000"/>
              <a:gd name="connsiteY94" fmla="*/ 7299 h 10000"/>
              <a:gd name="connsiteX95" fmla="*/ 3615 w 10000"/>
              <a:gd name="connsiteY95" fmla="*/ 7299 h 10000"/>
              <a:gd name="connsiteX96" fmla="*/ 3465 w 10000"/>
              <a:gd name="connsiteY96" fmla="*/ 7332 h 10000"/>
              <a:gd name="connsiteX97" fmla="*/ 3406 w 10000"/>
              <a:gd name="connsiteY97" fmla="*/ 6775 h 10000"/>
              <a:gd name="connsiteX98" fmla="*/ 3198 w 10000"/>
              <a:gd name="connsiteY98" fmla="*/ 6685 h 10000"/>
              <a:gd name="connsiteX99" fmla="*/ 3091 w 10000"/>
              <a:gd name="connsiteY99" fmla="*/ 6739 h 10000"/>
              <a:gd name="connsiteX100" fmla="*/ 3006 w 10000"/>
              <a:gd name="connsiteY100" fmla="*/ 6361 h 10000"/>
              <a:gd name="connsiteX101" fmla="*/ 2990 w 10000"/>
              <a:gd name="connsiteY101" fmla="*/ 6361 h 10000"/>
              <a:gd name="connsiteX102" fmla="*/ 2936 w 10000"/>
              <a:gd name="connsiteY102" fmla="*/ 6864 h 10000"/>
              <a:gd name="connsiteX103" fmla="*/ 2910 w 10000"/>
              <a:gd name="connsiteY103" fmla="*/ 6829 h 10000"/>
              <a:gd name="connsiteX104" fmla="*/ 2851 w 10000"/>
              <a:gd name="connsiteY104" fmla="*/ 5982 h 10000"/>
              <a:gd name="connsiteX105" fmla="*/ 2840 w 10000"/>
              <a:gd name="connsiteY105" fmla="*/ 5982 h 10000"/>
              <a:gd name="connsiteX106" fmla="*/ 2840 w 10000"/>
              <a:gd name="connsiteY106" fmla="*/ 6216 h 10000"/>
              <a:gd name="connsiteX107" fmla="*/ 2798 w 10000"/>
              <a:gd name="connsiteY107" fmla="*/ 6072 h 10000"/>
              <a:gd name="connsiteX108" fmla="*/ 2814 w 10000"/>
              <a:gd name="connsiteY108" fmla="*/ 5514 h 10000"/>
              <a:gd name="connsiteX109" fmla="*/ 2563 w 10000"/>
              <a:gd name="connsiteY109" fmla="*/ 5370 h 10000"/>
              <a:gd name="connsiteX110" fmla="*/ 2440 w 10000"/>
              <a:gd name="connsiteY110" fmla="*/ 5657 h 10000"/>
              <a:gd name="connsiteX111" fmla="*/ 2023 w 10000"/>
              <a:gd name="connsiteY111" fmla="*/ 4109 h 10000"/>
              <a:gd name="connsiteX112" fmla="*/ 2034 w 10000"/>
              <a:gd name="connsiteY112" fmla="*/ 4342 h 10000"/>
              <a:gd name="connsiteX113" fmla="*/ 1815 w 10000"/>
              <a:gd name="connsiteY113" fmla="*/ 4218 h 10000"/>
              <a:gd name="connsiteX114" fmla="*/ 1815 w 10000"/>
              <a:gd name="connsiteY114" fmla="*/ 4071 h 10000"/>
              <a:gd name="connsiteX115" fmla="*/ 1842 w 10000"/>
              <a:gd name="connsiteY115" fmla="*/ 3639 h 10000"/>
              <a:gd name="connsiteX116" fmla="*/ 1773 w 10000"/>
              <a:gd name="connsiteY116" fmla="*/ 3368 h 10000"/>
              <a:gd name="connsiteX117" fmla="*/ 1580 w 10000"/>
              <a:gd name="connsiteY117" fmla="*/ 3135 h 10000"/>
              <a:gd name="connsiteX118" fmla="*/ 1468 w 10000"/>
              <a:gd name="connsiteY118" fmla="*/ 3314 h 10000"/>
              <a:gd name="connsiteX119" fmla="*/ 1468 w 10000"/>
              <a:gd name="connsiteY119" fmla="*/ 4018 h 10000"/>
              <a:gd name="connsiteX120" fmla="*/ 1442 w 10000"/>
              <a:gd name="connsiteY120" fmla="*/ 4071 h 10000"/>
              <a:gd name="connsiteX121" fmla="*/ 1383 w 10000"/>
              <a:gd name="connsiteY121" fmla="*/ 4071 h 10000"/>
              <a:gd name="connsiteX122" fmla="*/ 1233 w 10000"/>
              <a:gd name="connsiteY122" fmla="*/ 3550 h 10000"/>
              <a:gd name="connsiteX123" fmla="*/ 1095 w 10000"/>
              <a:gd name="connsiteY123" fmla="*/ 4450 h 10000"/>
              <a:gd name="connsiteX124" fmla="*/ 1041 w 10000"/>
              <a:gd name="connsiteY124" fmla="*/ 4397 h 10000"/>
              <a:gd name="connsiteX125" fmla="*/ 886 w 10000"/>
              <a:gd name="connsiteY125" fmla="*/ 3224 h 10000"/>
              <a:gd name="connsiteX126" fmla="*/ 721 w 10000"/>
              <a:gd name="connsiteY126" fmla="*/ 2902 h 10000"/>
              <a:gd name="connsiteX127" fmla="*/ 625 w 10000"/>
              <a:gd name="connsiteY127" fmla="*/ 2992 h 10000"/>
              <a:gd name="connsiteX128" fmla="*/ 651 w 10000"/>
              <a:gd name="connsiteY128" fmla="*/ 2576 h 10000"/>
              <a:gd name="connsiteX129" fmla="*/ 358 w 10000"/>
              <a:gd name="connsiteY129" fmla="*/ 2378 h 10000"/>
              <a:gd name="connsiteX130" fmla="*/ 416 w 10000"/>
              <a:gd name="connsiteY130" fmla="*/ 2145 h 10000"/>
              <a:gd name="connsiteX131" fmla="*/ 374 w 10000"/>
              <a:gd name="connsiteY131" fmla="*/ 2145 h 10000"/>
              <a:gd name="connsiteX132" fmla="*/ 251 w 10000"/>
              <a:gd name="connsiteY132" fmla="*/ 2378 h 10000"/>
              <a:gd name="connsiteX133" fmla="*/ 304 w 10000"/>
              <a:gd name="connsiteY133" fmla="*/ 2145 h 10000"/>
              <a:gd name="connsiteX134" fmla="*/ 320 w 10000"/>
              <a:gd name="connsiteY134" fmla="*/ 2054 h 10000"/>
              <a:gd name="connsiteX135" fmla="*/ 155 w 10000"/>
              <a:gd name="connsiteY135" fmla="*/ 2252 h 10000"/>
              <a:gd name="connsiteX136" fmla="*/ 155 w 10000"/>
              <a:gd name="connsiteY136" fmla="*/ 1080 h 10000"/>
              <a:gd name="connsiteX137" fmla="*/ 43 w 10000"/>
              <a:gd name="connsiteY137" fmla="*/ 991 h 10000"/>
              <a:gd name="connsiteX138" fmla="*/ 0 w 10000"/>
              <a:gd name="connsiteY138" fmla="*/ 1226 h 10000"/>
              <a:gd name="connsiteX139" fmla="*/ 0 w 10000"/>
              <a:gd name="connsiteY139" fmla="*/ 0 h 10000"/>
              <a:gd name="connsiteX0" fmla="*/ 0 w 10000"/>
              <a:gd name="connsiteY0" fmla="*/ 0 h 9873"/>
              <a:gd name="connsiteX1" fmla="*/ 10000 w 10000"/>
              <a:gd name="connsiteY1" fmla="*/ 0 h 9873"/>
              <a:gd name="connsiteX2" fmla="*/ 10000 w 10000"/>
              <a:gd name="connsiteY2" fmla="*/ 6685 h 9873"/>
              <a:gd name="connsiteX3" fmla="*/ 9920 w 10000"/>
              <a:gd name="connsiteY3" fmla="*/ 6504 h 9873"/>
              <a:gd name="connsiteX4" fmla="*/ 9754 w 10000"/>
              <a:gd name="connsiteY4" fmla="*/ 6918 h 9873"/>
              <a:gd name="connsiteX5" fmla="*/ 9712 w 10000"/>
              <a:gd name="connsiteY5" fmla="*/ 7910 h 9873"/>
              <a:gd name="connsiteX6" fmla="*/ 9349 w 10000"/>
              <a:gd name="connsiteY6" fmla="*/ 8505 h 9873"/>
              <a:gd name="connsiteX7" fmla="*/ 9279 w 10000"/>
              <a:gd name="connsiteY7" fmla="*/ 8269 h 9873"/>
              <a:gd name="connsiteX8" fmla="*/ 9253 w 10000"/>
              <a:gd name="connsiteY8" fmla="*/ 8323 h 9873"/>
              <a:gd name="connsiteX9" fmla="*/ 9242 w 10000"/>
              <a:gd name="connsiteY9" fmla="*/ 8739 h 9873"/>
              <a:gd name="connsiteX10" fmla="*/ 9156 w 10000"/>
              <a:gd name="connsiteY10" fmla="*/ 8792 h 9873"/>
              <a:gd name="connsiteX11" fmla="*/ 9034 w 10000"/>
              <a:gd name="connsiteY11" fmla="*/ 8323 h 9873"/>
              <a:gd name="connsiteX12" fmla="*/ 9071 w 10000"/>
              <a:gd name="connsiteY12" fmla="*/ 8145 h 9873"/>
              <a:gd name="connsiteX13" fmla="*/ 9007 w 10000"/>
              <a:gd name="connsiteY13" fmla="*/ 7856 h 9873"/>
              <a:gd name="connsiteX14" fmla="*/ 8825 w 10000"/>
              <a:gd name="connsiteY14" fmla="*/ 8090 h 9873"/>
              <a:gd name="connsiteX15" fmla="*/ 8809 w 10000"/>
              <a:gd name="connsiteY15" fmla="*/ 7946 h 9873"/>
              <a:gd name="connsiteX16" fmla="*/ 8868 w 10000"/>
              <a:gd name="connsiteY16" fmla="*/ 7765 h 9873"/>
              <a:gd name="connsiteX17" fmla="*/ 8836 w 10000"/>
              <a:gd name="connsiteY17" fmla="*/ 7621 h 9873"/>
              <a:gd name="connsiteX18" fmla="*/ 8756 w 10000"/>
              <a:gd name="connsiteY18" fmla="*/ 7710 h 9873"/>
              <a:gd name="connsiteX19" fmla="*/ 8671 w 10000"/>
              <a:gd name="connsiteY19" fmla="*/ 7332 h 9873"/>
              <a:gd name="connsiteX20" fmla="*/ 8697 w 10000"/>
              <a:gd name="connsiteY20" fmla="*/ 7008 h 9873"/>
              <a:gd name="connsiteX21" fmla="*/ 8628 w 10000"/>
              <a:gd name="connsiteY21" fmla="*/ 7100 h 9873"/>
              <a:gd name="connsiteX22" fmla="*/ 8590 w 10000"/>
              <a:gd name="connsiteY22" fmla="*/ 7946 h 9873"/>
              <a:gd name="connsiteX23" fmla="*/ 8436 w 10000"/>
              <a:gd name="connsiteY23" fmla="*/ 7856 h 9873"/>
              <a:gd name="connsiteX24" fmla="*/ 8436 w 10000"/>
              <a:gd name="connsiteY24" fmla="*/ 7802 h 9873"/>
              <a:gd name="connsiteX25" fmla="*/ 8478 w 10000"/>
              <a:gd name="connsiteY25" fmla="*/ 7675 h 9873"/>
              <a:gd name="connsiteX26" fmla="*/ 8478 w 10000"/>
              <a:gd name="connsiteY26" fmla="*/ 7621 h 9873"/>
              <a:gd name="connsiteX27" fmla="*/ 8382 w 10000"/>
              <a:gd name="connsiteY27" fmla="*/ 7477 h 9873"/>
              <a:gd name="connsiteX28" fmla="*/ 8356 w 10000"/>
              <a:gd name="connsiteY28" fmla="*/ 7802 h 9873"/>
              <a:gd name="connsiteX29" fmla="*/ 8409 w 10000"/>
              <a:gd name="connsiteY29" fmla="*/ 8090 h 9873"/>
              <a:gd name="connsiteX30" fmla="*/ 8393 w 10000"/>
              <a:gd name="connsiteY30" fmla="*/ 8090 h 9873"/>
              <a:gd name="connsiteX31" fmla="*/ 8297 w 10000"/>
              <a:gd name="connsiteY31" fmla="*/ 7802 h 9873"/>
              <a:gd name="connsiteX32" fmla="*/ 8254 w 10000"/>
              <a:gd name="connsiteY32" fmla="*/ 7299 h 9873"/>
              <a:gd name="connsiteX33" fmla="*/ 8217 w 10000"/>
              <a:gd name="connsiteY33" fmla="*/ 7299 h 9873"/>
              <a:gd name="connsiteX34" fmla="*/ 8201 w 10000"/>
              <a:gd name="connsiteY34" fmla="*/ 7477 h 9873"/>
              <a:gd name="connsiteX35" fmla="*/ 8115 w 10000"/>
              <a:gd name="connsiteY35" fmla="*/ 7332 h 9873"/>
              <a:gd name="connsiteX36" fmla="*/ 8078 w 10000"/>
              <a:gd name="connsiteY36" fmla="*/ 7566 h 9873"/>
              <a:gd name="connsiteX37" fmla="*/ 8078 w 10000"/>
              <a:gd name="connsiteY37" fmla="*/ 7387 h 9873"/>
              <a:gd name="connsiteX38" fmla="*/ 7939 w 10000"/>
              <a:gd name="connsiteY38" fmla="*/ 7765 h 9873"/>
              <a:gd name="connsiteX39" fmla="*/ 7854 w 10000"/>
              <a:gd name="connsiteY39" fmla="*/ 7765 h 9873"/>
              <a:gd name="connsiteX40" fmla="*/ 7645 w 10000"/>
              <a:gd name="connsiteY40" fmla="*/ 8323 h 9873"/>
              <a:gd name="connsiteX41" fmla="*/ 7603 w 10000"/>
              <a:gd name="connsiteY41" fmla="*/ 8145 h 9873"/>
              <a:gd name="connsiteX42" fmla="*/ 7635 w 10000"/>
              <a:gd name="connsiteY42" fmla="*/ 8505 h 9873"/>
              <a:gd name="connsiteX43" fmla="*/ 7533 w 10000"/>
              <a:gd name="connsiteY43" fmla="*/ 8505 h 9873"/>
              <a:gd name="connsiteX44" fmla="*/ 7453 w 10000"/>
              <a:gd name="connsiteY44" fmla="*/ 9297 h 9873"/>
              <a:gd name="connsiteX45" fmla="*/ 7330 w 10000"/>
              <a:gd name="connsiteY45" fmla="*/ 9531 h 9873"/>
              <a:gd name="connsiteX46" fmla="*/ 7368 w 10000"/>
              <a:gd name="connsiteY46" fmla="*/ 9819 h 9873"/>
              <a:gd name="connsiteX47" fmla="*/ 7424 w 10000"/>
              <a:gd name="connsiteY47" fmla="*/ 8698 h 9873"/>
              <a:gd name="connsiteX48" fmla="*/ 7386 w 10000"/>
              <a:gd name="connsiteY48" fmla="*/ 7852 h 9873"/>
              <a:gd name="connsiteX49" fmla="*/ 7347 w 10000"/>
              <a:gd name="connsiteY49" fmla="*/ 8258 h 9873"/>
              <a:gd name="connsiteX50" fmla="*/ 7267 w 10000"/>
              <a:gd name="connsiteY50" fmla="*/ 7919 h 9873"/>
              <a:gd name="connsiteX51" fmla="*/ 7054 w 10000"/>
              <a:gd name="connsiteY51" fmla="*/ 8413 h 9873"/>
              <a:gd name="connsiteX52" fmla="*/ 7053 w 10000"/>
              <a:gd name="connsiteY52" fmla="*/ 7445 h 9873"/>
              <a:gd name="connsiteX53" fmla="*/ 7026 w 10000"/>
              <a:gd name="connsiteY53" fmla="*/ 7964 h 9873"/>
              <a:gd name="connsiteX54" fmla="*/ 6828 w 10000"/>
              <a:gd name="connsiteY54" fmla="*/ 8153 h 9873"/>
              <a:gd name="connsiteX55" fmla="*/ 6677 w 10000"/>
              <a:gd name="connsiteY55" fmla="*/ 7953 h 9873"/>
              <a:gd name="connsiteX56" fmla="*/ 6616 w 10000"/>
              <a:gd name="connsiteY56" fmla="*/ 8144 h 9873"/>
              <a:gd name="connsiteX57" fmla="*/ 6417 w 10000"/>
              <a:gd name="connsiteY57" fmla="*/ 8261 h 9873"/>
              <a:gd name="connsiteX58" fmla="*/ 6500 w 10000"/>
              <a:gd name="connsiteY58" fmla="*/ 8261 h 9873"/>
              <a:gd name="connsiteX59" fmla="*/ 6333 w 10000"/>
              <a:gd name="connsiteY59" fmla="*/ 8623 h 9873"/>
              <a:gd name="connsiteX60" fmla="*/ 6333 w 10000"/>
              <a:gd name="connsiteY60" fmla="*/ 8261 h 9873"/>
              <a:gd name="connsiteX61" fmla="*/ 6250 w 10000"/>
              <a:gd name="connsiteY61" fmla="*/ 8261 h 9873"/>
              <a:gd name="connsiteX62" fmla="*/ 6167 w 10000"/>
              <a:gd name="connsiteY62" fmla="*/ 8261 h 9873"/>
              <a:gd name="connsiteX63" fmla="*/ 5917 w 10000"/>
              <a:gd name="connsiteY63" fmla="*/ 8261 h 9873"/>
              <a:gd name="connsiteX64" fmla="*/ 5879 w 10000"/>
              <a:gd name="connsiteY64" fmla="*/ 7858 h 9873"/>
              <a:gd name="connsiteX65" fmla="*/ 5753 w 10000"/>
              <a:gd name="connsiteY65" fmla="*/ 8037 h 9873"/>
              <a:gd name="connsiteX66" fmla="*/ 5700 w 10000"/>
              <a:gd name="connsiteY66" fmla="*/ 8083 h 9873"/>
              <a:gd name="connsiteX67" fmla="*/ 5559 w 10000"/>
              <a:gd name="connsiteY67" fmla="*/ 8106 h 9873"/>
              <a:gd name="connsiteX68" fmla="*/ 5472 w 10000"/>
              <a:gd name="connsiteY68" fmla="*/ 8116 h 9873"/>
              <a:gd name="connsiteX69" fmla="*/ 5335 w 10000"/>
              <a:gd name="connsiteY69" fmla="*/ 8869 h 9873"/>
              <a:gd name="connsiteX70" fmla="*/ 5268 w 10000"/>
              <a:gd name="connsiteY70" fmla="*/ 8330 h 9873"/>
              <a:gd name="connsiteX71" fmla="*/ 5151 w 10000"/>
              <a:gd name="connsiteY71" fmla="*/ 8339 h 9873"/>
              <a:gd name="connsiteX72" fmla="*/ 5108 w 10000"/>
              <a:gd name="connsiteY72" fmla="*/ 9184 h 9873"/>
              <a:gd name="connsiteX73" fmla="*/ 5076 w 10000"/>
              <a:gd name="connsiteY73" fmla="*/ 8997 h 9873"/>
              <a:gd name="connsiteX74" fmla="*/ 5000 w 10000"/>
              <a:gd name="connsiteY74" fmla="*/ 8982 h 9873"/>
              <a:gd name="connsiteX75" fmla="*/ 5083 w 10000"/>
              <a:gd name="connsiteY75" fmla="*/ 8261 h 9873"/>
              <a:gd name="connsiteX76" fmla="*/ 5083 w 10000"/>
              <a:gd name="connsiteY76" fmla="*/ 9339 h 9873"/>
              <a:gd name="connsiteX77" fmla="*/ 4958 w 10000"/>
              <a:gd name="connsiteY77" fmla="*/ 7628 h 9873"/>
              <a:gd name="connsiteX78" fmla="*/ 4917 w 10000"/>
              <a:gd name="connsiteY78" fmla="*/ 7903 h 9873"/>
              <a:gd name="connsiteX79" fmla="*/ 4833 w 10000"/>
              <a:gd name="connsiteY79" fmla="*/ 7544 h 9873"/>
              <a:gd name="connsiteX80" fmla="*/ 4597 w 10000"/>
              <a:gd name="connsiteY80" fmla="*/ 8950 h 9873"/>
              <a:gd name="connsiteX81" fmla="*/ 4677 w 10000"/>
              <a:gd name="connsiteY81" fmla="*/ 8735 h 9873"/>
              <a:gd name="connsiteX82" fmla="*/ 4592 w 10000"/>
              <a:gd name="connsiteY82" fmla="*/ 8690 h 9873"/>
              <a:gd name="connsiteX83" fmla="*/ 4497 w 10000"/>
              <a:gd name="connsiteY83" fmla="*/ 8716 h 9873"/>
              <a:gd name="connsiteX84" fmla="*/ 4359 w 10000"/>
              <a:gd name="connsiteY84" fmla="*/ 8906 h 9873"/>
              <a:gd name="connsiteX85" fmla="*/ 4337 w 10000"/>
              <a:gd name="connsiteY85" fmla="*/ 8743 h 9873"/>
              <a:gd name="connsiteX86" fmla="*/ 4345 w 10000"/>
              <a:gd name="connsiteY86" fmla="*/ 7800 h 9873"/>
              <a:gd name="connsiteX87" fmla="*/ 4122 w 10000"/>
              <a:gd name="connsiteY87" fmla="*/ 8624 h 9873"/>
              <a:gd name="connsiteX88" fmla="*/ 4058 w 10000"/>
              <a:gd name="connsiteY88" fmla="*/ 8084 h 9873"/>
              <a:gd name="connsiteX89" fmla="*/ 3954 w 10000"/>
              <a:gd name="connsiteY89" fmla="*/ 7985 h 9873"/>
              <a:gd name="connsiteX90" fmla="*/ 4044 w 10000"/>
              <a:gd name="connsiteY90" fmla="*/ 8586 h 9873"/>
              <a:gd name="connsiteX91" fmla="*/ 3833 w 10000"/>
              <a:gd name="connsiteY91" fmla="*/ 7903 h 9873"/>
              <a:gd name="connsiteX92" fmla="*/ 3719 w 10000"/>
              <a:gd name="connsiteY92" fmla="*/ 7992 h 9873"/>
              <a:gd name="connsiteX93" fmla="*/ 3750 w 10000"/>
              <a:gd name="connsiteY93" fmla="*/ 7185 h 9873"/>
              <a:gd name="connsiteX94" fmla="*/ 3631 w 10000"/>
              <a:gd name="connsiteY94" fmla="*/ 7299 h 9873"/>
              <a:gd name="connsiteX95" fmla="*/ 3615 w 10000"/>
              <a:gd name="connsiteY95" fmla="*/ 7299 h 9873"/>
              <a:gd name="connsiteX96" fmla="*/ 3465 w 10000"/>
              <a:gd name="connsiteY96" fmla="*/ 7332 h 9873"/>
              <a:gd name="connsiteX97" fmla="*/ 3406 w 10000"/>
              <a:gd name="connsiteY97" fmla="*/ 6775 h 9873"/>
              <a:gd name="connsiteX98" fmla="*/ 3198 w 10000"/>
              <a:gd name="connsiteY98" fmla="*/ 6685 h 9873"/>
              <a:gd name="connsiteX99" fmla="*/ 3091 w 10000"/>
              <a:gd name="connsiteY99" fmla="*/ 6739 h 9873"/>
              <a:gd name="connsiteX100" fmla="*/ 3006 w 10000"/>
              <a:gd name="connsiteY100" fmla="*/ 6361 h 9873"/>
              <a:gd name="connsiteX101" fmla="*/ 2990 w 10000"/>
              <a:gd name="connsiteY101" fmla="*/ 6361 h 9873"/>
              <a:gd name="connsiteX102" fmla="*/ 2936 w 10000"/>
              <a:gd name="connsiteY102" fmla="*/ 6864 h 9873"/>
              <a:gd name="connsiteX103" fmla="*/ 2910 w 10000"/>
              <a:gd name="connsiteY103" fmla="*/ 6829 h 9873"/>
              <a:gd name="connsiteX104" fmla="*/ 2851 w 10000"/>
              <a:gd name="connsiteY104" fmla="*/ 5982 h 9873"/>
              <a:gd name="connsiteX105" fmla="*/ 2840 w 10000"/>
              <a:gd name="connsiteY105" fmla="*/ 5982 h 9873"/>
              <a:gd name="connsiteX106" fmla="*/ 2840 w 10000"/>
              <a:gd name="connsiteY106" fmla="*/ 6216 h 9873"/>
              <a:gd name="connsiteX107" fmla="*/ 2798 w 10000"/>
              <a:gd name="connsiteY107" fmla="*/ 6072 h 9873"/>
              <a:gd name="connsiteX108" fmla="*/ 2814 w 10000"/>
              <a:gd name="connsiteY108" fmla="*/ 5514 h 9873"/>
              <a:gd name="connsiteX109" fmla="*/ 2563 w 10000"/>
              <a:gd name="connsiteY109" fmla="*/ 5370 h 9873"/>
              <a:gd name="connsiteX110" fmla="*/ 2440 w 10000"/>
              <a:gd name="connsiteY110" fmla="*/ 5657 h 9873"/>
              <a:gd name="connsiteX111" fmla="*/ 2023 w 10000"/>
              <a:gd name="connsiteY111" fmla="*/ 4109 h 9873"/>
              <a:gd name="connsiteX112" fmla="*/ 2034 w 10000"/>
              <a:gd name="connsiteY112" fmla="*/ 4342 h 9873"/>
              <a:gd name="connsiteX113" fmla="*/ 1815 w 10000"/>
              <a:gd name="connsiteY113" fmla="*/ 4218 h 9873"/>
              <a:gd name="connsiteX114" fmla="*/ 1815 w 10000"/>
              <a:gd name="connsiteY114" fmla="*/ 4071 h 9873"/>
              <a:gd name="connsiteX115" fmla="*/ 1842 w 10000"/>
              <a:gd name="connsiteY115" fmla="*/ 3639 h 9873"/>
              <a:gd name="connsiteX116" fmla="*/ 1773 w 10000"/>
              <a:gd name="connsiteY116" fmla="*/ 3368 h 9873"/>
              <a:gd name="connsiteX117" fmla="*/ 1580 w 10000"/>
              <a:gd name="connsiteY117" fmla="*/ 3135 h 9873"/>
              <a:gd name="connsiteX118" fmla="*/ 1468 w 10000"/>
              <a:gd name="connsiteY118" fmla="*/ 3314 h 9873"/>
              <a:gd name="connsiteX119" fmla="*/ 1468 w 10000"/>
              <a:gd name="connsiteY119" fmla="*/ 4018 h 9873"/>
              <a:gd name="connsiteX120" fmla="*/ 1442 w 10000"/>
              <a:gd name="connsiteY120" fmla="*/ 4071 h 9873"/>
              <a:gd name="connsiteX121" fmla="*/ 1383 w 10000"/>
              <a:gd name="connsiteY121" fmla="*/ 4071 h 9873"/>
              <a:gd name="connsiteX122" fmla="*/ 1233 w 10000"/>
              <a:gd name="connsiteY122" fmla="*/ 3550 h 9873"/>
              <a:gd name="connsiteX123" fmla="*/ 1095 w 10000"/>
              <a:gd name="connsiteY123" fmla="*/ 4450 h 9873"/>
              <a:gd name="connsiteX124" fmla="*/ 1041 w 10000"/>
              <a:gd name="connsiteY124" fmla="*/ 4397 h 9873"/>
              <a:gd name="connsiteX125" fmla="*/ 886 w 10000"/>
              <a:gd name="connsiteY125" fmla="*/ 3224 h 9873"/>
              <a:gd name="connsiteX126" fmla="*/ 721 w 10000"/>
              <a:gd name="connsiteY126" fmla="*/ 2902 h 9873"/>
              <a:gd name="connsiteX127" fmla="*/ 625 w 10000"/>
              <a:gd name="connsiteY127" fmla="*/ 2992 h 9873"/>
              <a:gd name="connsiteX128" fmla="*/ 651 w 10000"/>
              <a:gd name="connsiteY128" fmla="*/ 2576 h 9873"/>
              <a:gd name="connsiteX129" fmla="*/ 358 w 10000"/>
              <a:gd name="connsiteY129" fmla="*/ 2378 h 9873"/>
              <a:gd name="connsiteX130" fmla="*/ 416 w 10000"/>
              <a:gd name="connsiteY130" fmla="*/ 2145 h 9873"/>
              <a:gd name="connsiteX131" fmla="*/ 374 w 10000"/>
              <a:gd name="connsiteY131" fmla="*/ 2145 h 9873"/>
              <a:gd name="connsiteX132" fmla="*/ 251 w 10000"/>
              <a:gd name="connsiteY132" fmla="*/ 2378 h 9873"/>
              <a:gd name="connsiteX133" fmla="*/ 304 w 10000"/>
              <a:gd name="connsiteY133" fmla="*/ 2145 h 9873"/>
              <a:gd name="connsiteX134" fmla="*/ 320 w 10000"/>
              <a:gd name="connsiteY134" fmla="*/ 2054 h 9873"/>
              <a:gd name="connsiteX135" fmla="*/ 155 w 10000"/>
              <a:gd name="connsiteY135" fmla="*/ 2252 h 9873"/>
              <a:gd name="connsiteX136" fmla="*/ 155 w 10000"/>
              <a:gd name="connsiteY136" fmla="*/ 1080 h 9873"/>
              <a:gd name="connsiteX137" fmla="*/ 43 w 10000"/>
              <a:gd name="connsiteY137" fmla="*/ 991 h 9873"/>
              <a:gd name="connsiteX138" fmla="*/ 0 w 10000"/>
              <a:gd name="connsiteY138" fmla="*/ 1226 h 9873"/>
              <a:gd name="connsiteX139" fmla="*/ 0 w 10000"/>
              <a:gd name="connsiteY139" fmla="*/ 0 h 9873"/>
              <a:gd name="connsiteX0" fmla="*/ 0 w 10000"/>
              <a:gd name="connsiteY0" fmla="*/ 0 h 9945"/>
              <a:gd name="connsiteX1" fmla="*/ 10000 w 10000"/>
              <a:gd name="connsiteY1" fmla="*/ 0 h 9945"/>
              <a:gd name="connsiteX2" fmla="*/ 10000 w 10000"/>
              <a:gd name="connsiteY2" fmla="*/ 6771 h 9945"/>
              <a:gd name="connsiteX3" fmla="*/ 9920 w 10000"/>
              <a:gd name="connsiteY3" fmla="*/ 6588 h 9945"/>
              <a:gd name="connsiteX4" fmla="*/ 9754 w 10000"/>
              <a:gd name="connsiteY4" fmla="*/ 7007 h 9945"/>
              <a:gd name="connsiteX5" fmla="*/ 9712 w 10000"/>
              <a:gd name="connsiteY5" fmla="*/ 8012 h 9945"/>
              <a:gd name="connsiteX6" fmla="*/ 9349 w 10000"/>
              <a:gd name="connsiteY6" fmla="*/ 8614 h 9945"/>
              <a:gd name="connsiteX7" fmla="*/ 9279 w 10000"/>
              <a:gd name="connsiteY7" fmla="*/ 8375 h 9945"/>
              <a:gd name="connsiteX8" fmla="*/ 9253 w 10000"/>
              <a:gd name="connsiteY8" fmla="*/ 8430 h 9945"/>
              <a:gd name="connsiteX9" fmla="*/ 9242 w 10000"/>
              <a:gd name="connsiteY9" fmla="*/ 8851 h 9945"/>
              <a:gd name="connsiteX10" fmla="*/ 9156 w 10000"/>
              <a:gd name="connsiteY10" fmla="*/ 8905 h 9945"/>
              <a:gd name="connsiteX11" fmla="*/ 9034 w 10000"/>
              <a:gd name="connsiteY11" fmla="*/ 8430 h 9945"/>
              <a:gd name="connsiteX12" fmla="*/ 9071 w 10000"/>
              <a:gd name="connsiteY12" fmla="*/ 8250 h 9945"/>
              <a:gd name="connsiteX13" fmla="*/ 9007 w 10000"/>
              <a:gd name="connsiteY13" fmla="*/ 7957 h 9945"/>
              <a:gd name="connsiteX14" fmla="*/ 8825 w 10000"/>
              <a:gd name="connsiteY14" fmla="*/ 8194 h 9945"/>
              <a:gd name="connsiteX15" fmla="*/ 8809 w 10000"/>
              <a:gd name="connsiteY15" fmla="*/ 8048 h 9945"/>
              <a:gd name="connsiteX16" fmla="*/ 8868 w 10000"/>
              <a:gd name="connsiteY16" fmla="*/ 7865 h 9945"/>
              <a:gd name="connsiteX17" fmla="*/ 8836 w 10000"/>
              <a:gd name="connsiteY17" fmla="*/ 7719 h 9945"/>
              <a:gd name="connsiteX18" fmla="*/ 8756 w 10000"/>
              <a:gd name="connsiteY18" fmla="*/ 7809 h 9945"/>
              <a:gd name="connsiteX19" fmla="*/ 8671 w 10000"/>
              <a:gd name="connsiteY19" fmla="*/ 7426 h 9945"/>
              <a:gd name="connsiteX20" fmla="*/ 8697 w 10000"/>
              <a:gd name="connsiteY20" fmla="*/ 7098 h 9945"/>
              <a:gd name="connsiteX21" fmla="*/ 8628 w 10000"/>
              <a:gd name="connsiteY21" fmla="*/ 7191 h 9945"/>
              <a:gd name="connsiteX22" fmla="*/ 8590 w 10000"/>
              <a:gd name="connsiteY22" fmla="*/ 8048 h 9945"/>
              <a:gd name="connsiteX23" fmla="*/ 8436 w 10000"/>
              <a:gd name="connsiteY23" fmla="*/ 7957 h 9945"/>
              <a:gd name="connsiteX24" fmla="*/ 8436 w 10000"/>
              <a:gd name="connsiteY24" fmla="*/ 7902 h 9945"/>
              <a:gd name="connsiteX25" fmla="*/ 8478 w 10000"/>
              <a:gd name="connsiteY25" fmla="*/ 7774 h 9945"/>
              <a:gd name="connsiteX26" fmla="*/ 8478 w 10000"/>
              <a:gd name="connsiteY26" fmla="*/ 7719 h 9945"/>
              <a:gd name="connsiteX27" fmla="*/ 8382 w 10000"/>
              <a:gd name="connsiteY27" fmla="*/ 7573 h 9945"/>
              <a:gd name="connsiteX28" fmla="*/ 8356 w 10000"/>
              <a:gd name="connsiteY28" fmla="*/ 7902 h 9945"/>
              <a:gd name="connsiteX29" fmla="*/ 8409 w 10000"/>
              <a:gd name="connsiteY29" fmla="*/ 8194 h 9945"/>
              <a:gd name="connsiteX30" fmla="*/ 8393 w 10000"/>
              <a:gd name="connsiteY30" fmla="*/ 8194 h 9945"/>
              <a:gd name="connsiteX31" fmla="*/ 8297 w 10000"/>
              <a:gd name="connsiteY31" fmla="*/ 7902 h 9945"/>
              <a:gd name="connsiteX32" fmla="*/ 8254 w 10000"/>
              <a:gd name="connsiteY32" fmla="*/ 7393 h 9945"/>
              <a:gd name="connsiteX33" fmla="*/ 8217 w 10000"/>
              <a:gd name="connsiteY33" fmla="*/ 7393 h 9945"/>
              <a:gd name="connsiteX34" fmla="*/ 8201 w 10000"/>
              <a:gd name="connsiteY34" fmla="*/ 7573 h 9945"/>
              <a:gd name="connsiteX35" fmla="*/ 8115 w 10000"/>
              <a:gd name="connsiteY35" fmla="*/ 7426 h 9945"/>
              <a:gd name="connsiteX36" fmla="*/ 8078 w 10000"/>
              <a:gd name="connsiteY36" fmla="*/ 7663 h 9945"/>
              <a:gd name="connsiteX37" fmla="*/ 8078 w 10000"/>
              <a:gd name="connsiteY37" fmla="*/ 7482 h 9945"/>
              <a:gd name="connsiteX38" fmla="*/ 7939 w 10000"/>
              <a:gd name="connsiteY38" fmla="*/ 7865 h 9945"/>
              <a:gd name="connsiteX39" fmla="*/ 7854 w 10000"/>
              <a:gd name="connsiteY39" fmla="*/ 7865 h 9945"/>
              <a:gd name="connsiteX40" fmla="*/ 7645 w 10000"/>
              <a:gd name="connsiteY40" fmla="*/ 8430 h 9945"/>
              <a:gd name="connsiteX41" fmla="*/ 7603 w 10000"/>
              <a:gd name="connsiteY41" fmla="*/ 8250 h 9945"/>
              <a:gd name="connsiteX42" fmla="*/ 7635 w 10000"/>
              <a:gd name="connsiteY42" fmla="*/ 8614 h 9945"/>
              <a:gd name="connsiteX43" fmla="*/ 7533 w 10000"/>
              <a:gd name="connsiteY43" fmla="*/ 8614 h 9945"/>
              <a:gd name="connsiteX44" fmla="*/ 7453 w 10000"/>
              <a:gd name="connsiteY44" fmla="*/ 9417 h 9945"/>
              <a:gd name="connsiteX45" fmla="*/ 7330 w 10000"/>
              <a:gd name="connsiteY45" fmla="*/ 9654 h 9945"/>
              <a:gd name="connsiteX46" fmla="*/ 7472 w 10000"/>
              <a:gd name="connsiteY46" fmla="*/ 8171 h 9945"/>
              <a:gd name="connsiteX47" fmla="*/ 7424 w 10000"/>
              <a:gd name="connsiteY47" fmla="*/ 8810 h 9945"/>
              <a:gd name="connsiteX48" fmla="*/ 7386 w 10000"/>
              <a:gd name="connsiteY48" fmla="*/ 7953 h 9945"/>
              <a:gd name="connsiteX49" fmla="*/ 7347 w 10000"/>
              <a:gd name="connsiteY49" fmla="*/ 8364 h 9945"/>
              <a:gd name="connsiteX50" fmla="*/ 7267 w 10000"/>
              <a:gd name="connsiteY50" fmla="*/ 8021 h 9945"/>
              <a:gd name="connsiteX51" fmla="*/ 7054 w 10000"/>
              <a:gd name="connsiteY51" fmla="*/ 8521 h 9945"/>
              <a:gd name="connsiteX52" fmla="*/ 7053 w 10000"/>
              <a:gd name="connsiteY52" fmla="*/ 7541 h 9945"/>
              <a:gd name="connsiteX53" fmla="*/ 7026 w 10000"/>
              <a:gd name="connsiteY53" fmla="*/ 8066 h 9945"/>
              <a:gd name="connsiteX54" fmla="*/ 6828 w 10000"/>
              <a:gd name="connsiteY54" fmla="*/ 8258 h 9945"/>
              <a:gd name="connsiteX55" fmla="*/ 6677 w 10000"/>
              <a:gd name="connsiteY55" fmla="*/ 8055 h 9945"/>
              <a:gd name="connsiteX56" fmla="*/ 6616 w 10000"/>
              <a:gd name="connsiteY56" fmla="*/ 8249 h 9945"/>
              <a:gd name="connsiteX57" fmla="*/ 6417 w 10000"/>
              <a:gd name="connsiteY57" fmla="*/ 8367 h 9945"/>
              <a:gd name="connsiteX58" fmla="*/ 6500 w 10000"/>
              <a:gd name="connsiteY58" fmla="*/ 8367 h 9945"/>
              <a:gd name="connsiteX59" fmla="*/ 6333 w 10000"/>
              <a:gd name="connsiteY59" fmla="*/ 8734 h 9945"/>
              <a:gd name="connsiteX60" fmla="*/ 6333 w 10000"/>
              <a:gd name="connsiteY60" fmla="*/ 8367 h 9945"/>
              <a:gd name="connsiteX61" fmla="*/ 6250 w 10000"/>
              <a:gd name="connsiteY61" fmla="*/ 8367 h 9945"/>
              <a:gd name="connsiteX62" fmla="*/ 6167 w 10000"/>
              <a:gd name="connsiteY62" fmla="*/ 8367 h 9945"/>
              <a:gd name="connsiteX63" fmla="*/ 5917 w 10000"/>
              <a:gd name="connsiteY63" fmla="*/ 8367 h 9945"/>
              <a:gd name="connsiteX64" fmla="*/ 5879 w 10000"/>
              <a:gd name="connsiteY64" fmla="*/ 7959 h 9945"/>
              <a:gd name="connsiteX65" fmla="*/ 5753 w 10000"/>
              <a:gd name="connsiteY65" fmla="*/ 8140 h 9945"/>
              <a:gd name="connsiteX66" fmla="*/ 5700 w 10000"/>
              <a:gd name="connsiteY66" fmla="*/ 8187 h 9945"/>
              <a:gd name="connsiteX67" fmla="*/ 5559 w 10000"/>
              <a:gd name="connsiteY67" fmla="*/ 8210 h 9945"/>
              <a:gd name="connsiteX68" fmla="*/ 5472 w 10000"/>
              <a:gd name="connsiteY68" fmla="*/ 8220 h 9945"/>
              <a:gd name="connsiteX69" fmla="*/ 5335 w 10000"/>
              <a:gd name="connsiteY69" fmla="*/ 8983 h 9945"/>
              <a:gd name="connsiteX70" fmla="*/ 5268 w 10000"/>
              <a:gd name="connsiteY70" fmla="*/ 8437 h 9945"/>
              <a:gd name="connsiteX71" fmla="*/ 5151 w 10000"/>
              <a:gd name="connsiteY71" fmla="*/ 8446 h 9945"/>
              <a:gd name="connsiteX72" fmla="*/ 5108 w 10000"/>
              <a:gd name="connsiteY72" fmla="*/ 9302 h 9945"/>
              <a:gd name="connsiteX73" fmla="*/ 5076 w 10000"/>
              <a:gd name="connsiteY73" fmla="*/ 9113 h 9945"/>
              <a:gd name="connsiteX74" fmla="*/ 5000 w 10000"/>
              <a:gd name="connsiteY74" fmla="*/ 9098 h 9945"/>
              <a:gd name="connsiteX75" fmla="*/ 5083 w 10000"/>
              <a:gd name="connsiteY75" fmla="*/ 8367 h 9945"/>
              <a:gd name="connsiteX76" fmla="*/ 5083 w 10000"/>
              <a:gd name="connsiteY76" fmla="*/ 9459 h 9945"/>
              <a:gd name="connsiteX77" fmla="*/ 4958 w 10000"/>
              <a:gd name="connsiteY77" fmla="*/ 7726 h 9945"/>
              <a:gd name="connsiteX78" fmla="*/ 4917 w 10000"/>
              <a:gd name="connsiteY78" fmla="*/ 8005 h 9945"/>
              <a:gd name="connsiteX79" fmla="*/ 4833 w 10000"/>
              <a:gd name="connsiteY79" fmla="*/ 7641 h 9945"/>
              <a:gd name="connsiteX80" fmla="*/ 4597 w 10000"/>
              <a:gd name="connsiteY80" fmla="*/ 9065 h 9945"/>
              <a:gd name="connsiteX81" fmla="*/ 4677 w 10000"/>
              <a:gd name="connsiteY81" fmla="*/ 8847 h 9945"/>
              <a:gd name="connsiteX82" fmla="*/ 4592 w 10000"/>
              <a:gd name="connsiteY82" fmla="*/ 8802 h 9945"/>
              <a:gd name="connsiteX83" fmla="*/ 4497 w 10000"/>
              <a:gd name="connsiteY83" fmla="*/ 8828 h 9945"/>
              <a:gd name="connsiteX84" fmla="*/ 4359 w 10000"/>
              <a:gd name="connsiteY84" fmla="*/ 9021 h 9945"/>
              <a:gd name="connsiteX85" fmla="*/ 4337 w 10000"/>
              <a:gd name="connsiteY85" fmla="*/ 8855 h 9945"/>
              <a:gd name="connsiteX86" fmla="*/ 4345 w 10000"/>
              <a:gd name="connsiteY86" fmla="*/ 7900 h 9945"/>
              <a:gd name="connsiteX87" fmla="*/ 4122 w 10000"/>
              <a:gd name="connsiteY87" fmla="*/ 8735 h 9945"/>
              <a:gd name="connsiteX88" fmla="*/ 4058 w 10000"/>
              <a:gd name="connsiteY88" fmla="*/ 8188 h 9945"/>
              <a:gd name="connsiteX89" fmla="*/ 3954 w 10000"/>
              <a:gd name="connsiteY89" fmla="*/ 8088 h 9945"/>
              <a:gd name="connsiteX90" fmla="*/ 4044 w 10000"/>
              <a:gd name="connsiteY90" fmla="*/ 8696 h 9945"/>
              <a:gd name="connsiteX91" fmla="*/ 3833 w 10000"/>
              <a:gd name="connsiteY91" fmla="*/ 8005 h 9945"/>
              <a:gd name="connsiteX92" fmla="*/ 3719 w 10000"/>
              <a:gd name="connsiteY92" fmla="*/ 8095 h 9945"/>
              <a:gd name="connsiteX93" fmla="*/ 3750 w 10000"/>
              <a:gd name="connsiteY93" fmla="*/ 7277 h 9945"/>
              <a:gd name="connsiteX94" fmla="*/ 3631 w 10000"/>
              <a:gd name="connsiteY94" fmla="*/ 7393 h 9945"/>
              <a:gd name="connsiteX95" fmla="*/ 3615 w 10000"/>
              <a:gd name="connsiteY95" fmla="*/ 7393 h 9945"/>
              <a:gd name="connsiteX96" fmla="*/ 3465 w 10000"/>
              <a:gd name="connsiteY96" fmla="*/ 7426 h 9945"/>
              <a:gd name="connsiteX97" fmla="*/ 3406 w 10000"/>
              <a:gd name="connsiteY97" fmla="*/ 6862 h 9945"/>
              <a:gd name="connsiteX98" fmla="*/ 3198 w 10000"/>
              <a:gd name="connsiteY98" fmla="*/ 6771 h 9945"/>
              <a:gd name="connsiteX99" fmla="*/ 3091 w 10000"/>
              <a:gd name="connsiteY99" fmla="*/ 6826 h 9945"/>
              <a:gd name="connsiteX100" fmla="*/ 3006 w 10000"/>
              <a:gd name="connsiteY100" fmla="*/ 6443 h 9945"/>
              <a:gd name="connsiteX101" fmla="*/ 2990 w 10000"/>
              <a:gd name="connsiteY101" fmla="*/ 6443 h 9945"/>
              <a:gd name="connsiteX102" fmla="*/ 2936 w 10000"/>
              <a:gd name="connsiteY102" fmla="*/ 6952 h 9945"/>
              <a:gd name="connsiteX103" fmla="*/ 2910 w 10000"/>
              <a:gd name="connsiteY103" fmla="*/ 6917 h 9945"/>
              <a:gd name="connsiteX104" fmla="*/ 2851 w 10000"/>
              <a:gd name="connsiteY104" fmla="*/ 6059 h 9945"/>
              <a:gd name="connsiteX105" fmla="*/ 2840 w 10000"/>
              <a:gd name="connsiteY105" fmla="*/ 6059 h 9945"/>
              <a:gd name="connsiteX106" fmla="*/ 2840 w 10000"/>
              <a:gd name="connsiteY106" fmla="*/ 6296 h 9945"/>
              <a:gd name="connsiteX107" fmla="*/ 2798 w 10000"/>
              <a:gd name="connsiteY107" fmla="*/ 6150 h 9945"/>
              <a:gd name="connsiteX108" fmla="*/ 2814 w 10000"/>
              <a:gd name="connsiteY108" fmla="*/ 5585 h 9945"/>
              <a:gd name="connsiteX109" fmla="*/ 2563 w 10000"/>
              <a:gd name="connsiteY109" fmla="*/ 5439 h 9945"/>
              <a:gd name="connsiteX110" fmla="*/ 2440 w 10000"/>
              <a:gd name="connsiteY110" fmla="*/ 5730 h 9945"/>
              <a:gd name="connsiteX111" fmla="*/ 2023 w 10000"/>
              <a:gd name="connsiteY111" fmla="*/ 4162 h 9945"/>
              <a:gd name="connsiteX112" fmla="*/ 2034 w 10000"/>
              <a:gd name="connsiteY112" fmla="*/ 4398 h 9945"/>
              <a:gd name="connsiteX113" fmla="*/ 1815 w 10000"/>
              <a:gd name="connsiteY113" fmla="*/ 4272 h 9945"/>
              <a:gd name="connsiteX114" fmla="*/ 1815 w 10000"/>
              <a:gd name="connsiteY114" fmla="*/ 4123 h 9945"/>
              <a:gd name="connsiteX115" fmla="*/ 1842 w 10000"/>
              <a:gd name="connsiteY115" fmla="*/ 3686 h 9945"/>
              <a:gd name="connsiteX116" fmla="*/ 1773 w 10000"/>
              <a:gd name="connsiteY116" fmla="*/ 3411 h 9945"/>
              <a:gd name="connsiteX117" fmla="*/ 1580 w 10000"/>
              <a:gd name="connsiteY117" fmla="*/ 3175 h 9945"/>
              <a:gd name="connsiteX118" fmla="*/ 1468 w 10000"/>
              <a:gd name="connsiteY118" fmla="*/ 3357 h 9945"/>
              <a:gd name="connsiteX119" fmla="*/ 1468 w 10000"/>
              <a:gd name="connsiteY119" fmla="*/ 4070 h 9945"/>
              <a:gd name="connsiteX120" fmla="*/ 1442 w 10000"/>
              <a:gd name="connsiteY120" fmla="*/ 4123 h 9945"/>
              <a:gd name="connsiteX121" fmla="*/ 1383 w 10000"/>
              <a:gd name="connsiteY121" fmla="*/ 4123 h 9945"/>
              <a:gd name="connsiteX122" fmla="*/ 1233 w 10000"/>
              <a:gd name="connsiteY122" fmla="*/ 3596 h 9945"/>
              <a:gd name="connsiteX123" fmla="*/ 1095 w 10000"/>
              <a:gd name="connsiteY123" fmla="*/ 4507 h 9945"/>
              <a:gd name="connsiteX124" fmla="*/ 1041 w 10000"/>
              <a:gd name="connsiteY124" fmla="*/ 4454 h 9945"/>
              <a:gd name="connsiteX125" fmla="*/ 886 w 10000"/>
              <a:gd name="connsiteY125" fmla="*/ 3265 h 9945"/>
              <a:gd name="connsiteX126" fmla="*/ 721 w 10000"/>
              <a:gd name="connsiteY126" fmla="*/ 2939 h 9945"/>
              <a:gd name="connsiteX127" fmla="*/ 625 w 10000"/>
              <a:gd name="connsiteY127" fmla="*/ 3030 h 9945"/>
              <a:gd name="connsiteX128" fmla="*/ 651 w 10000"/>
              <a:gd name="connsiteY128" fmla="*/ 2609 h 9945"/>
              <a:gd name="connsiteX129" fmla="*/ 358 w 10000"/>
              <a:gd name="connsiteY129" fmla="*/ 2409 h 9945"/>
              <a:gd name="connsiteX130" fmla="*/ 416 w 10000"/>
              <a:gd name="connsiteY130" fmla="*/ 2173 h 9945"/>
              <a:gd name="connsiteX131" fmla="*/ 374 w 10000"/>
              <a:gd name="connsiteY131" fmla="*/ 2173 h 9945"/>
              <a:gd name="connsiteX132" fmla="*/ 251 w 10000"/>
              <a:gd name="connsiteY132" fmla="*/ 2409 h 9945"/>
              <a:gd name="connsiteX133" fmla="*/ 304 w 10000"/>
              <a:gd name="connsiteY133" fmla="*/ 2173 h 9945"/>
              <a:gd name="connsiteX134" fmla="*/ 320 w 10000"/>
              <a:gd name="connsiteY134" fmla="*/ 2080 h 9945"/>
              <a:gd name="connsiteX135" fmla="*/ 155 w 10000"/>
              <a:gd name="connsiteY135" fmla="*/ 2281 h 9945"/>
              <a:gd name="connsiteX136" fmla="*/ 155 w 10000"/>
              <a:gd name="connsiteY136" fmla="*/ 1094 h 9945"/>
              <a:gd name="connsiteX137" fmla="*/ 43 w 10000"/>
              <a:gd name="connsiteY137" fmla="*/ 1004 h 9945"/>
              <a:gd name="connsiteX138" fmla="*/ 0 w 10000"/>
              <a:gd name="connsiteY138" fmla="*/ 1242 h 9945"/>
              <a:gd name="connsiteX139" fmla="*/ 0 w 10000"/>
              <a:gd name="connsiteY139" fmla="*/ 0 h 9945"/>
              <a:gd name="connsiteX0" fmla="*/ 0 w 10000"/>
              <a:gd name="connsiteY0" fmla="*/ 0 h 9521"/>
              <a:gd name="connsiteX1" fmla="*/ 10000 w 10000"/>
              <a:gd name="connsiteY1" fmla="*/ 0 h 9521"/>
              <a:gd name="connsiteX2" fmla="*/ 10000 w 10000"/>
              <a:gd name="connsiteY2" fmla="*/ 6808 h 9521"/>
              <a:gd name="connsiteX3" fmla="*/ 9920 w 10000"/>
              <a:gd name="connsiteY3" fmla="*/ 6624 h 9521"/>
              <a:gd name="connsiteX4" fmla="*/ 9754 w 10000"/>
              <a:gd name="connsiteY4" fmla="*/ 7046 h 9521"/>
              <a:gd name="connsiteX5" fmla="*/ 9712 w 10000"/>
              <a:gd name="connsiteY5" fmla="*/ 8056 h 9521"/>
              <a:gd name="connsiteX6" fmla="*/ 9349 w 10000"/>
              <a:gd name="connsiteY6" fmla="*/ 8662 h 9521"/>
              <a:gd name="connsiteX7" fmla="*/ 9279 w 10000"/>
              <a:gd name="connsiteY7" fmla="*/ 8421 h 9521"/>
              <a:gd name="connsiteX8" fmla="*/ 9253 w 10000"/>
              <a:gd name="connsiteY8" fmla="*/ 8477 h 9521"/>
              <a:gd name="connsiteX9" fmla="*/ 9242 w 10000"/>
              <a:gd name="connsiteY9" fmla="*/ 8900 h 9521"/>
              <a:gd name="connsiteX10" fmla="*/ 9156 w 10000"/>
              <a:gd name="connsiteY10" fmla="*/ 8954 h 9521"/>
              <a:gd name="connsiteX11" fmla="*/ 9034 w 10000"/>
              <a:gd name="connsiteY11" fmla="*/ 8477 h 9521"/>
              <a:gd name="connsiteX12" fmla="*/ 9071 w 10000"/>
              <a:gd name="connsiteY12" fmla="*/ 8296 h 9521"/>
              <a:gd name="connsiteX13" fmla="*/ 9007 w 10000"/>
              <a:gd name="connsiteY13" fmla="*/ 8001 h 9521"/>
              <a:gd name="connsiteX14" fmla="*/ 8825 w 10000"/>
              <a:gd name="connsiteY14" fmla="*/ 8239 h 9521"/>
              <a:gd name="connsiteX15" fmla="*/ 8809 w 10000"/>
              <a:gd name="connsiteY15" fmla="*/ 8093 h 9521"/>
              <a:gd name="connsiteX16" fmla="*/ 8868 w 10000"/>
              <a:gd name="connsiteY16" fmla="*/ 7908 h 9521"/>
              <a:gd name="connsiteX17" fmla="*/ 8836 w 10000"/>
              <a:gd name="connsiteY17" fmla="*/ 7762 h 9521"/>
              <a:gd name="connsiteX18" fmla="*/ 8756 w 10000"/>
              <a:gd name="connsiteY18" fmla="*/ 7852 h 9521"/>
              <a:gd name="connsiteX19" fmla="*/ 8671 w 10000"/>
              <a:gd name="connsiteY19" fmla="*/ 7467 h 9521"/>
              <a:gd name="connsiteX20" fmla="*/ 8697 w 10000"/>
              <a:gd name="connsiteY20" fmla="*/ 7137 h 9521"/>
              <a:gd name="connsiteX21" fmla="*/ 8628 w 10000"/>
              <a:gd name="connsiteY21" fmla="*/ 7231 h 9521"/>
              <a:gd name="connsiteX22" fmla="*/ 8590 w 10000"/>
              <a:gd name="connsiteY22" fmla="*/ 8093 h 9521"/>
              <a:gd name="connsiteX23" fmla="*/ 8436 w 10000"/>
              <a:gd name="connsiteY23" fmla="*/ 8001 h 9521"/>
              <a:gd name="connsiteX24" fmla="*/ 8436 w 10000"/>
              <a:gd name="connsiteY24" fmla="*/ 7946 h 9521"/>
              <a:gd name="connsiteX25" fmla="*/ 8478 w 10000"/>
              <a:gd name="connsiteY25" fmla="*/ 7817 h 9521"/>
              <a:gd name="connsiteX26" fmla="*/ 8478 w 10000"/>
              <a:gd name="connsiteY26" fmla="*/ 7762 h 9521"/>
              <a:gd name="connsiteX27" fmla="*/ 8382 w 10000"/>
              <a:gd name="connsiteY27" fmla="*/ 7615 h 9521"/>
              <a:gd name="connsiteX28" fmla="*/ 8356 w 10000"/>
              <a:gd name="connsiteY28" fmla="*/ 7946 h 9521"/>
              <a:gd name="connsiteX29" fmla="*/ 8409 w 10000"/>
              <a:gd name="connsiteY29" fmla="*/ 8239 h 9521"/>
              <a:gd name="connsiteX30" fmla="*/ 8393 w 10000"/>
              <a:gd name="connsiteY30" fmla="*/ 8239 h 9521"/>
              <a:gd name="connsiteX31" fmla="*/ 8297 w 10000"/>
              <a:gd name="connsiteY31" fmla="*/ 7946 h 9521"/>
              <a:gd name="connsiteX32" fmla="*/ 8254 w 10000"/>
              <a:gd name="connsiteY32" fmla="*/ 7434 h 9521"/>
              <a:gd name="connsiteX33" fmla="*/ 8217 w 10000"/>
              <a:gd name="connsiteY33" fmla="*/ 7434 h 9521"/>
              <a:gd name="connsiteX34" fmla="*/ 8201 w 10000"/>
              <a:gd name="connsiteY34" fmla="*/ 7615 h 9521"/>
              <a:gd name="connsiteX35" fmla="*/ 8115 w 10000"/>
              <a:gd name="connsiteY35" fmla="*/ 7467 h 9521"/>
              <a:gd name="connsiteX36" fmla="*/ 8078 w 10000"/>
              <a:gd name="connsiteY36" fmla="*/ 7705 h 9521"/>
              <a:gd name="connsiteX37" fmla="*/ 8078 w 10000"/>
              <a:gd name="connsiteY37" fmla="*/ 7523 h 9521"/>
              <a:gd name="connsiteX38" fmla="*/ 7939 w 10000"/>
              <a:gd name="connsiteY38" fmla="*/ 7908 h 9521"/>
              <a:gd name="connsiteX39" fmla="*/ 7854 w 10000"/>
              <a:gd name="connsiteY39" fmla="*/ 7908 h 9521"/>
              <a:gd name="connsiteX40" fmla="*/ 7645 w 10000"/>
              <a:gd name="connsiteY40" fmla="*/ 8477 h 9521"/>
              <a:gd name="connsiteX41" fmla="*/ 7603 w 10000"/>
              <a:gd name="connsiteY41" fmla="*/ 8296 h 9521"/>
              <a:gd name="connsiteX42" fmla="*/ 7635 w 10000"/>
              <a:gd name="connsiteY42" fmla="*/ 8662 h 9521"/>
              <a:gd name="connsiteX43" fmla="*/ 7533 w 10000"/>
              <a:gd name="connsiteY43" fmla="*/ 8662 h 9521"/>
              <a:gd name="connsiteX44" fmla="*/ 7453 w 10000"/>
              <a:gd name="connsiteY44" fmla="*/ 9469 h 9521"/>
              <a:gd name="connsiteX45" fmla="*/ 7549 w 10000"/>
              <a:gd name="connsiteY45" fmla="*/ 7649 h 9521"/>
              <a:gd name="connsiteX46" fmla="*/ 7472 w 10000"/>
              <a:gd name="connsiteY46" fmla="*/ 8216 h 9521"/>
              <a:gd name="connsiteX47" fmla="*/ 7424 w 10000"/>
              <a:gd name="connsiteY47" fmla="*/ 8859 h 9521"/>
              <a:gd name="connsiteX48" fmla="*/ 7386 w 10000"/>
              <a:gd name="connsiteY48" fmla="*/ 7997 h 9521"/>
              <a:gd name="connsiteX49" fmla="*/ 7347 w 10000"/>
              <a:gd name="connsiteY49" fmla="*/ 8410 h 9521"/>
              <a:gd name="connsiteX50" fmla="*/ 7267 w 10000"/>
              <a:gd name="connsiteY50" fmla="*/ 8065 h 9521"/>
              <a:gd name="connsiteX51" fmla="*/ 7054 w 10000"/>
              <a:gd name="connsiteY51" fmla="*/ 8568 h 9521"/>
              <a:gd name="connsiteX52" fmla="*/ 7053 w 10000"/>
              <a:gd name="connsiteY52" fmla="*/ 7583 h 9521"/>
              <a:gd name="connsiteX53" fmla="*/ 7026 w 10000"/>
              <a:gd name="connsiteY53" fmla="*/ 8111 h 9521"/>
              <a:gd name="connsiteX54" fmla="*/ 6828 w 10000"/>
              <a:gd name="connsiteY54" fmla="*/ 8304 h 9521"/>
              <a:gd name="connsiteX55" fmla="*/ 6677 w 10000"/>
              <a:gd name="connsiteY55" fmla="*/ 8100 h 9521"/>
              <a:gd name="connsiteX56" fmla="*/ 6616 w 10000"/>
              <a:gd name="connsiteY56" fmla="*/ 8295 h 9521"/>
              <a:gd name="connsiteX57" fmla="*/ 6417 w 10000"/>
              <a:gd name="connsiteY57" fmla="*/ 8413 h 9521"/>
              <a:gd name="connsiteX58" fmla="*/ 6500 w 10000"/>
              <a:gd name="connsiteY58" fmla="*/ 8413 h 9521"/>
              <a:gd name="connsiteX59" fmla="*/ 6333 w 10000"/>
              <a:gd name="connsiteY59" fmla="*/ 8782 h 9521"/>
              <a:gd name="connsiteX60" fmla="*/ 6333 w 10000"/>
              <a:gd name="connsiteY60" fmla="*/ 8413 h 9521"/>
              <a:gd name="connsiteX61" fmla="*/ 6250 w 10000"/>
              <a:gd name="connsiteY61" fmla="*/ 8413 h 9521"/>
              <a:gd name="connsiteX62" fmla="*/ 6167 w 10000"/>
              <a:gd name="connsiteY62" fmla="*/ 8413 h 9521"/>
              <a:gd name="connsiteX63" fmla="*/ 5917 w 10000"/>
              <a:gd name="connsiteY63" fmla="*/ 8413 h 9521"/>
              <a:gd name="connsiteX64" fmla="*/ 5879 w 10000"/>
              <a:gd name="connsiteY64" fmla="*/ 8003 h 9521"/>
              <a:gd name="connsiteX65" fmla="*/ 5753 w 10000"/>
              <a:gd name="connsiteY65" fmla="*/ 8185 h 9521"/>
              <a:gd name="connsiteX66" fmla="*/ 5700 w 10000"/>
              <a:gd name="connsiteY66" fmla="*/ 8232 h 9521"/>
              <a:gd name="connsiteX67" fmla="*/ 5559 w 10000"/>
              <a:gd name="connsiteY67" fmla="*/ 8255 h 9521"/>
              <a:gd name="connsiteX68" fmla="*/ 5472 w 10000"/>
              <a:gd name="connsiteY68" fmla="*/ 8265 h 9521"/>
              <a:gd name="connsiteX69" fmla="*/ 5335 w 10000"/>
              <a:gd name="connsiteY69" fmla="*/ 9033 h 9521"/>
              <a:gd name="connsiteX70" fmla="*/ 5268 w 10000"/>
              <a:gd name="connsiteY70" fmla="*/ 8484 h 9521"/>
              <a:gd name="connsiteX71" fmla="*/ 5151 w 10000"/>
              <a:gd name="connsiteY71" fmla="*/ 8493 h 9521"/>
              <a:gd name="connsiteX72" fmla="*/ 5108 w 10000"/>
              <a:gd name="connsiteY72" fmla="*/ 9353 h 9521"/>
              <a:gd name="connsiteX73" fmla="*/ 5076 w 10000"/>
              <a:gd name="connsiteY73" fmla="*/ 9163 h 9521"/>
              <a:gd name="connsiteX74" fmla="*/ 5000 w 10000"/>
              <a:gd name="connsiteY74" fmla="*/ 9148 h 9521"/>
              <a:gd name="connsiteX75" fmla="*/ 5083 w 10000"/>
              <a:gd name="connsiteY75" fmla="*/ 8413 h 9521"/>
              <a:gd name="connsiteX76" fmla="*/ 5083 w 10000"/>
              <a:gd name="connsiteY76" fmla="*/ 9511 h 9521"/>
              <a:gd name="connsiteX77" fmla="*/ 4958 w 10000"/>
              <a:gd name="connsiteY77" fmla="*/ 7769 h 9521"/>
              <a:gd name="connsiteX78" fmla="*/ 4917 w 10000"/>
              <a:gd name="connsiteY78" fmla="*/ 8049 h 9521"/>
              <a:gd name="connsiteX79" fmla="*/ 4833 w 10000"/>
              <a:gd name="connsiteY79" fmla="*/ 7683 h 9521"/>
              <a:gd name="connsiteX80" fmla="*/ 4597 w 10000"/>
              <a:gd name="connsiteY80" fmla="*/ 9115 h 9521"/>
              <a:gd name="connsiteX81" fmla="*/ 4677 w 10000"/>
              <a:gd name="connsiteY81" fmla="*/ 8896 h 9521"/>
              <a:gd name="connsiteX82" fmla="*/ 4592 w 10000"/>
              <a:gd name="connsiteY82" fmla="*/ 8851 h 9521"/>
              <a:gd name="connsiteX83" fmla="*/ 4497 w 10000"/>
              <a:gd name="connsiteY83" fmla="*/ 8877 h 9521"/>
              <a:gd name="connsiteX84" fmla="*/ 4359 w 10000"/>
              <a:gd name="connsiteY84" fmla="*/ 9071 h 9521"/>
              <a:gd name="connsiteX85" fmla="*/ 4337 w 10000"/>
              <a:gd name="connsiteY85" fmla="*/ 8904 h 9521"/>
              <a:gd name="connsiteX86" fmla="*/ 4345 w 10000"/>
              <a:gd name="connsiteY86" fmla="*/ 7944 h 9521"/>
              <a:gd name="connsiteX87" fmla="*/ 4122 w 10000"/>
              <a:gd name="connsiteY87" fmla="*/ 8783 h 9521"/>
              <a:gd name="connsiteX88" fmla="*/ 4058 w 10000"/>
              <a:gd name="connsiteY88" fmla="*/ 8233 h 9521"/>
              <a:gd name="connsiteX89" fmla="*/ 3954 w 10000"/>
              <a:gd name="connsiteY89" fmla="*/ 8133 h 9521"/>
              <a:gd name="connsiteX90" fmla="*/ 4044 w 10000"/>
              <a:gd name="connsiteY90" fmla="*/ 8744 h 9521"/>
              <a:gd name="connsiteX91" fmla="*/ 3833 w 10000"/>
              <a:gd name="connsiteY91" fmla="*/ 8049 h 9521"/>
              <a:gd name="connsiteX92" fmla="*/ 3719 w 10000"/>
              <a:gd name="connsiteY92" fmla="*/ 8140 h 9521"/>
              <a:gd name="connsiteX93" fmla="*/ 3750 w 10000"/>
              <a:gd name="connsiteY93" fmla="*/ 7317 h 9521"/>
              <a:gd name="connsiteX94" fmla="*/ 3631 w 10000"/>
              <a:gd name="connsiteY94" fmla="*/ 7434 h 9521"/>
              <a:gd name="connsiteX95" fmla="*/ 3615 w 10000"/>
              <a:gd name="connsiteY95" fmla="*/ 7434 h 9521"/>
              <a:gd name="connsiteX96" fmla="*/ 3465 w 10000"/>
              <a:gd name="connsiteY96" fmla="*/ 7467 h 9521"/>
              <a:gd name="connsiteX97" fmla="*/ 3406 w 10000"/>
              <a:gd name="connsiteY97" fmla="*/ 6900 h 9521"/>
              <a:gd name="connsiteX98" fmla="*/ 3198 w 10000"/>
              <a:gd name="connsiteY98" fmla="*/ 6808 h 9521"/>
              <a:gd name="connsiteX99" fmla="*/ 3091 w 10000"/>
              <a:gd name="connsiteY99" fmla="*/ 6864 h 9521"/>
              <a:gd name="connsiteX100" fmla="*/ 3006 w 10000"/>
              <a:gd name="connsiteY100" fmla="*/ 6479 h 9521"/>
              <a:gd name="connsiteX101" fmla="*/ 2990 w 10000"/>
              <a:gd name="connsiteY101" fmla="*/ 6479 h 9521"/>
              <a:gd name="connsiteX102" fmla="*/ 2936 w 10000"/>
              <a:gd name="connsiteY102" fmla="*/ 6990 h 9521"/>
              <a:gd name="connsiteX103" fmla="*/ 2910 w 10000"/>
              <a:gd name="connsiteY103" fmla="*/ 6955 h 9521"/>
              <a:gd name="connsiteX104" fmla="*/ 2851 w 10000"/>
              <a:gd name="connsiteY104" fmla="*/ 6093 h 9521"/>
              <a:gd name="connsiteX105" fmla="*/ 2840 w 10000"/>
              <a:gd name="connsiteY105" fmla="*/ 6093 h 9521"/>
              <a:gd name="connsiteX106" fmla="*/ 2840 w 10000"/>
              <a:gd name="connsiteY106" fmla="*/ 6331 h 9521"/>
              <a:gd name="connsiteX107" fmla="*/ 2798 w 10000"/>
              <a:gd name="connsiteY107" fmla="*/ 6184 h 9521"/>
              <a:gd name="connsiteX108" fmla="*/ 2814 w 10000"/>
              <a:gd name="connsiteY108" fmla="*/ 5616 h 9521"/>
              <a:gd name="connsiteX109" fmla="*/ 2563 w 10000"/>
              <a:gd name="connsiteY109" fmla="*/ 5469 h 9521"/>
              <a:gd name="connsiteX110" fmla="*/ 2440 w 10000"/>
              <a:gd name="connsiteY110" fmla="*/ 5762 h 9521"/>
              <a:gd name="connsiteX111" fmla="*/ 2023 w 10000"/>
              <a:gd name="connsiteY111" fmla="*/ 4185 h 9521"/>
              <a:gd name="connsiteX112" fmla="*/ 2034 w 10000"/>
              <a:gd name="connsiteY112" fmla="*/ 4422 h 9521"/>
              <a:gd name="connsiteX113" fmla="*/ 1815 w 10000"/>
              <a:gd name="connsiteY113" fmla="*/ 4296 h 9521"/>
              <a:gd name="connsiteX114" fmla="*/ 1815 w 10000"/>
              <a:gd name="connsiteY114" fmla="*/ 4146 h 9521"/>
              <a:gd name="connsiteX115" fmla="*/ 1842 w 10000"/>
              <a:gd name="connsiteY115" fmla="*/ 3706 h 9521"/>
              <a:gd name="connsiteX116" fmla="*/ 1773 w 10000"/>
              <a:gd name="connsiteY116" fmla="*/ 3430 h 9521"/>
              <a:gd name="connsiteX117" fmla="*/ 1580 w 10000"/>
              <a:gd name="connsiteY117" fmla="*/ 3193 h 9521"/>
              <a:gd name="connsiteX118" fmla="*/ 1468 w 10000"/>
              <a:gd name="connsiteY118" fmla="*/ 3376 h 9521"/>
              <a:gd name="connsiteX119" fmla="*/ 1468 w 10000"/>
              <a:gd name="connsiteY119" fmla="*/ 4093 h 9521"/>
              <a:gd name="connsiteX120" fmla="*/ 1442 w 10000"/>
              <a:gd name="connsiteY120" fmla="*/ 4146 h 9521"/>
              <a:gd name="connsiteX121" fmla="*/ 1383 w 10000"/>
              <a:gd name="connsiteY121" fmla="*/ 4146 h 9521"/>
              <a:gd name="connsiteX122" fmla="*/ 1233 w 10000"/>
              <a:gd name="connsiteY122" fmla="*/ 3616 h 9521"/>
              <a:gd name="connsiteX123" fmla="*/ 1095 w 10000"/>
              <a:gd name="connsiteY123" fmla="*/ 4532 h 9521"/>
              <a:gd name="connsiteX124" fmla="*/ 1041 w 10000"/>
              <a:gd name="connsiteY124" fmla="*/ 4479 h 9521"/>
              <a:gd name="connsiteX125" fmla="*/ 886 w 10000"/>
              <a:gd name="connsiteY125" fmla="*/ 3283 h 9521"/>
              <a:gd name="connsiteX126" fmla="*/ 721 w 10000"/>
              <a:gd name="connsiteY126" fmla="*/ 2955 h 9521"/>
              <a:gd name="connsiteX127" fmla="*/ 625 w 10000"/>
              <a:gd name="connsiteY127" fmla="*/ 3047 h 9521"/>
              <a:gd name="connsiteX128" fmla="*/ 651 w 10000"/>
              <a:gd name="connsiteY128" fmla="*/ 2623 h 9521"/>
              <a:gd name="connsiteX129" fmla="*/ 358 w 10000"/>
              <a:gd name="connsiteY129" fmla="*/ 2422 h 9521"/>
              <a:gd name="connsiteX130" fmla="*/ 416 w 10000"/>
              <a:gd name="connsiteY130" fmla="*/ 2185 h 9521"/>
              <a:gd name="connsiteX131" fmla="*/ 374 w 10000"/>
              <a:gd name="connsiteY131" fmla="*/ 2185 h 9521"/>
              <a:gd name="connsiteX132" fmla="*/ 251 w 10000"/>
              <a:gd name="connsiteY132" fmla="*/ 2422 h 9521"/>
              <a:gd name="connsiteX133" fmla="*/ 304 w 10000"/>
              <a:gd name="connsiteY133" fmla="*/ 2185 h 9521"/>
              <a:gd name="connsiteX134" fmla="*/ 320 w 10000"/>
              <a:gd name="connsiteY134" fmla="*/ 2092 h 9521"/>
              <a:gd name="connsiteX135" fmla="*/ 155 w 10000"/>
              <a:gd name="connsiteY135" fmla="*/ 2294 h 9521"/>
              <a:gd name="connsiteX136" fmla="*/ 155 w 10000"/>
              <a:gd name="connsiteY136" fmla="*/ 1100 h 9521"/>
              <a:gd name="connsiteX137" fmla="*/ 43 w 10000"/>
              <a:gd name="connsiteY137" fmla="*/ 1010 h 9521"/>
              <a:gd name="connsiteX138" fmla="*/ 0 w 10000"/>
              <a:gd name="connsiteY138" fmla="*/ 1249 h 9521"/>
              <a:gd name="connsiteX139" fmla="*/ 0 w 10000"/>
              <a:gd name="connsiteY139" fmla="*/ 0 h 9521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1 h 10000"/>
              <a:gd name="connsiteX3" fmla="*/ 9920 w 10000"/>
              <a:gd name="connsiteY3" fmla="*/ 6957 h 10000"/>
              <a:gd name="connsiteX4" fmla="*/ 9867 w 10000"/>
              <a:gd name="connsiteY4" fmla="*/ 7639 h 10000"/>
              <a:gd name="connsiteX5" fmla="*/ 9754 w 10000"/>
              <a:gd name="connsiteY5" fmla="*/ 7400 h 10000"/>
              <a:gd name="connsiteX6" fmla="*/ 9712 w 10000"/>
              <a:gd name="connsiteY6" fmla="*/ 8461 h 10000"/>
              <a:gd name="connsiteX7" fmla="*/ 9349 w 10000"/>
              <a:gd name="connsiteY7" fmla="*/ 9098 h 10000"/>
              <a:gd name="connsiteX8" fmla="*/ 9279 w 10000"/>
              <a:gd name="connsiteY8" fmla="*/ 8845 h 10000"/>
              <a:gd name="connsiteX9" fmla="*/ 9253 w 10000"/>
              <a:gd name="connsiteY9" fmla="*/ 8903 h 10000"/>
              <a:gd name="connsiteX10" fmla="*/ 9242 w 10000"/>
              <a:gd name="connsiteY10" fmla="*/ 9348 h 10000"/>
              <a:gd name="connsiteX11" fmla="*/ 9156 w 10000"/>
              <a:gd name="connsiteY11" fmla="*/ 9404 h 10000"/>
              <a:gd name="connsiteX12" fmla="*/ 9034 w 10000"/>
              <a:gd name="connsiteY12" fmla="*/ 8903 h 10000"/>
              <a:gd name="connsiteX13" fmla="*/ 9071 w 10000"/>
              <a:gd name="connsiteY13" fmla="*/ 8713 h 10000"/>
              <a:gd name="connsiteX14" fmla="*/ 9007 w 10000"/>
              <a:gd name="connsiteY14" fmla="*/ 8404 h 10000"/>
              <a:gd name="connsiteX15" fmla="*/ 8825 w 10000"/>
              <a:gd name="connsiteY15" fmla="*/ 8654 h 10000"/>
              <a:gd name="connsiteX16" fmla="*/ 8809 w 10000"/>
              <a:gd name="connsiteY16" fmla="*/ 8500 h 10000"/>
              <a:gd name="connsiteX17" fmla="*/ 8868 w 10000"/>
              <a:gd name="connsiteY17" fmla="*/ 8306 h 10000"/>
              <a:gd name="connsiteX18" fmla="*/ 8836 w 10000"/>
              <a:gd name="connsiteY18" fmla="*/ 8153 h 10000"/>
              <a:gd name="connsiteX19" fmla="*/ 8756 w 10000"/>
              <a:gd name="connsiteY19" fmla="*/ 8247 h 10000"/>
              <a:gd name="connsiteX20" fmla="*/ 8671 w 10000"/>
              <a:gd name="connsiteY20" fmla="*/ 7843 h 10000"/>
              <a:gd name="connsiteX21" fmla="*/ 8697 w 10000"/>
              <a:gd name="connsiteY21" fmla="*/ 7496 h 10000"/>
              <a:gd name="connsiteX22" fmla="*/ 8628 w 10000"/>
              <a:gd name="connsiteY22" fmla="*/ 7595 h 10000"/>
              <a:gd name="connsiteX23" fmla="*/ 8590 w 10000"/>
              <a:gd name="connsiteY23" fmla="*/ 8500 h 10000"/>
              <a:gd name="connsiteX24" fmla="*/ 8436 w 10000"/>
              <a:gd name="connsiteY24" fmla="*/ 8404 h 10000"/>
              <a:gd name="connsiteX25" fmla="*/ 8436 w 10000"/>
              <a:gd name="connsiteY25" fmla="*/ 8346 h 10000"/>
              <a:gd name="connsiteX26" fmla="*/ 8478 w 10000"/>
              <a:gd name="connsiteY26" fmla="*/ 8210 h 10000"/>
              <a:gd name="connsiteX27" fmla="*/ 8478 w 10000"/>
              <a:gd name="connsiteY27" fmla="*/ 8153 h 10000"/>
              <a:gd name="connsiteX28" fmla="*/ 8382 w 10000"/>
              <a:gd name="connsiteY28" fmla="*/ 7998 h 10000"/>
              <a:gd name="connsiteX29" fmla="*/ 8356 w 10000"/>
              <a:gd name="connsiteY29" fmla="*/ 8346 h 10000"/>
              <a:gd name="connsiteX30" fmla="*/ 8409 w 10000"/>
              <a:gd name="connsiteY30" fmla="*/ 8654 h 10000"/>
              <a:gd name="connsiteX31" fmla="*/ 8393 w 10000"/>
              <a:gd name="connsiteY31" fmla="*/ 8654 h 10000"/>
              <a:gd name="connsiteX32" fmla="*/ 8297 w 10000"/>
              <a:gd name="connsiteY32" fmla="*/ 8346 h 10000"/>
              <a:gd name="connsiteX33" fmla="*/ 8254 w 10000"/>
              <a:gd name="connsiteY33" fmla="*/ 7808 h 10000"/>
              <a:gd name="connsiteX34" fmla="*/ 8217 w 10000"/>
              <a:gd name="connsiteY34" fmla="*/ 7808 h 10000"/>
              <a:gd name="connsiteX35" fmla="*/ 8201 w 10000"/>
              <a:gd name="connsiteY35" fmla="*/ 7998 h 10000"/>
              <a:gd name="connsiteX36" fmla="*/ 8115 w 10000"/>
              <a:gd name="connsiteY36" fmla="*/ 7843 h 10000"/>
              <a:gd name="connsiteX37" fmla="*/ 8078 w 10000"/>
              <a:gd name="connsiteY37" fmla="*/ 8093 h 10000"/>
              <a:gd name="connsiteX38" fmla="*/ 8078 w 10000"/>
              <a:gd name="connsiteY38" fmla="*/ 7901 h 10000"/>
              <a:gd name="connsiteX39" fmla="*/ 7939 w 10000"/>
              <a:gd name="connsiteY39" fmla="*/ 8306 h 10000"/>
              <a:gd name="connsiteX40" fmla="*/ 7854 w 10000"/>
              <a:gd name="connsiteY40" fmla="*/ 8306 h 10000"/>
              <a:gd name="connsiteX41" fmla="*/ 7645 w 10000"/>
              <a:gd name="connsiteY41" fmla="*/ 8903 h 10000"/>
              <a:gd name="connsiteX42" fmla="*/ 7603 w 10000"/>
              <a:gd name="connsiteY42" fmla="*/ 8713 h 10000"/>
              <a:gd name="connsiteX43" fmla="*/ 7635 w 10000"/>
              <a:gd name="connsiteY43" fmla="*/ 9098 h 10000"/>
              <a:gd name="connsiteX44" fmla="*/ 7533 w 10000"/>
              <a:gd name="connsiteY44" fmla="*/ 9098 h 10000"/>
              <a:gd name="connsiteX45" fmla="*/ 7453 w 10000"/>
              <a:gd name="connsiteY45" fmla="*/ 9945 h 10000"/>
              <a:gd name="connsiteX46" fmla="*/ 7549 w 10000"/>
              <a:gd name="connsiteY46" fmla="*/ 8034 h 10000"/>
              <a:gd name="connsiteX47" fmla="*/ 7472 w 10000"/>
              <a:gd name="connsiteY47" fmla="*/ 8629 h 10000"/>
              <a:gd name="connsiteX48" fmla="*/ 7424 w 10000"/>
              <a:gd name="connsiteY48" fmla="*/ 9305 h 10000"/>
              <a:gd name="connsiteX49" fmla="*/ 7386 w 10000"/>
              <a:gd name="connsiteY49" fmla="*/ 8399 h 10000"/>
              <a:gd name="connsiteX50" fmla="*/ 7347 w 10000"/>
              <a:gd name="connsiteY50" fmla="*/ 8833 h 10000"/>
              <a:gd name="connsiteX51" fmla="*/ 7267 w 10000"/>
              <a:gd name="connsiteY51" fmla="*/ 8471 h 10000"/>
              <a:gd name="connsiteX52" fmla="*/ 7054 w 10000"/>
              <a:gd name="connsiteY52" fmla="*/ 8999 h 10000"/>
              <a:gd name="connsiteX53" fmla="*/ 7053 w 10000"/>
              <a:gd name="connsiteY53" fmla="*/ 7964 h 10000"/>
              <a:gd name="connsiteX54" fmla="*/ 7026 w 10000"/>
              <a:gd name="connsiteY54" fmla="*/ 8519 h 10000"/>
              <a:gd name="connsiteX55" fmla="*/ 6828 w 10000"/>
              <a:gd name="connsiteY55" fmla="*/ 8722 h 10000"/>
              <a:gd name="connsiteX56" fmla="*/ 6677 w 10000"/>
              <a:gd name="connsiteY56" fmla="*/ 8508 h 10000"/>
              <a:gd name="connsiteX57" fmla="*/ 6616 w 10000"/>
              <a:gd name="connsiteY57" fmla="*/ 8712 h 10000"/>
              <a:gd name="connsiteX58" fmla="*/ 6417 w 10000"/>
              <a:gd name="connsiteY58" fmla="*/ 8836 h 10000"/>
              <a:gd name="connsiteX59" fmla="*/ 6500 w 10000"/>
              <a:gd name="connsiteY59" fmla="*/ 8836 h 10000"/>
              <a:gd name="connsiteX60" fmla="*/ 6333 w 10000"/>
              <a:gd name="connsiteY60" fmla="*/ 9224 h 10000"/>
              <a:gd name="connsiteX61" fmla="*/ 6333 w 10000"/>
              <a:gd name="connsiteY61" fmla="*/ 8836 h 10000"/>
              <a:gd name="connsiteX62" fmla="*/ 6250 w 10000"/>
              <a:gd name="connsiteY62" fmla="*/ 8836 h 10000"/>
              <a:gd name="connsiteX63" fmla="*/ 6167 w 10000"/>
              <a:gd name="connsiteY63" fmla="*/ 8836 h 10000"/>
              <a:gd name="connsiteX64" fmla="*/ 5917 w 10000"/>
              <a:gd name="connsiteY64" fmla="*/ 8836 h 10000"/>
              <a:gd name="connsiteX65" fmla="*/ 5879 w 10000"/>
              <a:gd name="connsiteY65" fmla="*/ 8406 h 10000"/>
              <a:gd name="connsiteX66" fmla="*/ 5753 w 10000"/>
              <a:gd name="connsiteY66" fmla="*/ 8597 h 10000"/>
              <a:gd name="connsiteX67" fmla="*/ 5700 w 10000"/>
              <a:gd name="connsiteY67" fmla="*/ 8646 h 10000"/>
              <a:gd name="connsiteX68" fmla="*/ 5559 w 10000"/>
              <a:gd name="connsiteY68" fmla="*/ 8670 h 10000"/>
              <a:gd name="connsiteX69" fmla="*/ 5472 w 10000"/>
              <a:gd name="connsiteY69" fmla="*/ 8681 h 10000"/>
              <a:gd name="connsiteX70" fmla="*/ 5335 w 10000"/>
              <a:gd name="connsiteY70" fmla="*/ 9487 h 10000"/>
              <a:gd name="connsiteX71" fmla="*/ 5268 w 10000"/>
              <a:gd name="connsiteY71" fmla="*/ 8911 h 10000"/>
              <a:gd name="connsiteX72" fmla="*/ 5151 w 10000"/>
              <a:gd name="connsiteY72" fmla="*/ 8920 h 10000"/>
              <a:gd name="connsiteX73" fmla="*/ 5108 w 10000"/>
              <a:gd name="connsiteY73" fmla="*/ 9824 h 10000"/>
              <a:gd name="connsiteX74" fmla="*/ 5076 w 10000"/>
              <a:gd name="connsiteY74" fmla="*/ 9624 h 10000"/>
              <a:gd name="connsiteX75" fmla="*/ 5000 w 10000"/>
              <a:gd name="connsiteY75" fmla="*/ 9608 h 10000"/>
              <a:gd name="connsiteX76" fmla="*/ 5083 w 10000"/>
              <a:gd name="connsiteY76" fmla="*/ 8836 h 10000"/>
              <a:gd name="connsiteX77" fmla="*/ 5083 w 10000"/>
              <a:gd name="connsiteY77" fmla="*/ 9989 h 10000"/>
              <a:gd name="connsiteX78" fmla="*/ 4958 w 10000"/>
              <a:gd name="connsiteY78" fmla="*/ 8160 h 10000"/>
              <a:gd name="connsiteX79" fmla="*/ 4917 w 10000"/>
              <a:gd name="connsiteY79" fmla="*/ 8454 h 10000"/>
              <a:gd name="connsiteX80" fmla="*/ 4833 w 10000"/>
              <a:gd name="connsiteY80" fmla="*/ 8070 h 10000"/>
              <a:gd name="connsiteX81" fmla="*/ 4597 w 10000"/>
              <a:gd name="connsiteY81" fmla="*/ 9574 h 10000"/>
              <a:gd name="connsiteX82" fmla="*/ 4677 w 10000"/>
              <a:gd name="connsiteY82" fmla="*/ 9344 h 10000"/>
              <a:gd name="connsiteX83" fmla="*/ 4592 w 10000"/>
              <a:gd name="connsiteY83" fmla="*/ 9296 h 10000"/>
              <a:gd name="connsiteX84" fmla="*/ 4497 w 10000"/>
              <a:gd name="connsiteY84" fmla="*/ 9324 h 10000"/>
              <a:gd name="connsiteX85" fmla="*/ 4359 w 10000"/>
              <a:gd name="connsiteY85" fmla="*/ 9527 h 10000"/>
              <a:gd name="connsiteX86" fmla="*/ 4337 w 10000"/>
              <a:gd name="connsiteY86" fmla="*/ 9352 h 10000"/>
              <a:gd name="connsiteX87" fmla="*/ 4345 w 10000"/>
              <a:gd name="connsiteY87" fmla="*/ 8344 h 10000"/>
              <a:gd name="connsiteX88" fmla="*/ 4122 w 10000"/>
              <a:gd name="connsiteY88" fmla="*/ 9225 h 10000"/>
              <a:gd name="connsiteX89" fmla="*/ 4058 w 10000"/>
              <a:gd name="connsiteY89" fmla="*/ 8647 h 10000"/>
              <a:gd name="connsiteX90" fmla="*/ 3954 w 10000"/>
              <a:gd name="connsiteY90" fmla="*/ 8542 h 10000"/>
              <a:gd name="connsiteX91" fmla="*/ 4044 w 10000"/>
              <a:gd name="connsiteY91" fmla="*/ 9184 h 10000"/>
              <a:gd name="connsiteX92" fmla="*/ 3833 w 10000"/>
              <a:gd name="connsiteY92" fmla="*/ 8454 h 10000"/>
              <a:gd name="connsiteX93" fmla="*/ 3719 w 10000"/>
              <a:gd name="connsiteY93" fmla="*/ 8550 h 10000"/>
              <a:gd name="connsiteX94" fmla="*/ 3750 w 10000"/>
              <a:gd name="connsiteY94" fmla="*/ 7685 h 10000"/>
              <a:gd name="connsiteX95" fmla="*/ 3631 w 10000"/>
              <a:gd name="connsiteY95" fmla="*/ 7808 h 10000"/>
              <a:gd name="connsiteX96" fmla="*/ 3615 w 10000"/>
              <a:gd name="connsiteY96" fmla="*/ 7808 h 10000"/>
              <a:gd name="connsiteX97" fmla="*/ 3465 w 10000"/>
              <a:gd name="connsiteY97" fmla="*/ 7843 h 10000"/>
              <a:gd name="connsiteX98" fmla="*/ 3406 w 10000"/>
              <a:gd name="connsiteY98" fmla="*/ 7247 h 10000"/>
              <a:gd name="connsiteX99" fmla="*/ 3198 w 10000"/>
              <a:gd name="connsiteY99" fmla="*/ 7151 h 10000"/>
              <a:gd name="connsiteX100" fmla="*/ 3091 w 10000"/>
              <a:gd name="connsiteY100" fmla="*/ 7209 h 10000"/>
              <a:gd name="connsiteX101" fmla="*/ 3006 w 10000"/>
              <a:gd name="connsiteY101" fmla="*/ 6805 h 10000"/>
              <a:gd name="connsiteX102" fmla="*/ 2990 w 10000"/>
              <a:gd name="connsiteY102" fmla="*/ 6805 h 10000"/>
              <a:gd name="connsiteX103" fmla="*/ 2936 w 10000"/>
              <a:gd name="connsiteY103" fmla="*/ 7342 h 10000"/>
              <a:gd name="connsiteX104" fmla="*/ 2910 w 10000"/>
              <a:gd name="connsiteY104" fmla="*/ 7305 h 10000"/>
              <a:gd name="connsiteX105" fmla="*/ 2851 w 10000"/>
              <a:gd name="connsiteY105" fmla="*/ 6400 h 10000"/>
              <a:gd name="connsiteX106" fmla="*/ 2840 w 10000"/>
              <a:gd name="connsiteY106" fmla="*/ 6400 h 10000"/>
              <a:gd name="connsiteX107" fmla="*/ 2840 w 10000"/>
              <a:gd name="connsiteY107" fmla="*/ 6650 h 10000"/>
              <a:gd name="connsiteX108" fmla="*/ 2798 w 10000"/>
              <a:gd name="connsiteY108" fmla="*/ 6495 h 10000"/>
              <a:gd name="connsiteX109" fmla="*/ 2814 w 10000"/>
              <a:gd name="connsiteY109" fmla="*/ 5899 h 10000"/>
              <a:gd name="connsiteX110" fmla="*/ 2563 w 10000"/>
              <a:gd name="connsiteY110" fmla="*/ 5744 h 10000"/>
              <a:gd name="connsiteX111" fmla="*/ 2440 w 10000"/>
              <a:gd name="connsiteY111" fmla="*/ 6052 h 10000"/>
              <a:gd name="connsiteX112" fmla="*/ 2023 w 10000"/>
              <a:gd name="connsiteY112" fmla="*/ 4396 h 10000"/>
              <a:gd name="connsiteX113" fmla="*/ 2034 w 10000"/>
              <a:gd name="connsiteY113" fmla="*/ 4644 h 10000"/>
              <a:gd name="connsiteX114" fmla="*/ 1815 w 10000"/>
              <a:gd name="connsiteY114" fmla="*/ 4512 h 10000"/>
              <a:gd name="connsiteX115" fmla="*/ 1815 w 10000"/>
              <a:gd name="connsiteY115" fmla="*/ 4355 h 10000"/>
              <a:gd name="connsiteX116" fmla="*/ 1842 w 10000"/>
              <a:gd name="connsiteY116" fmla="*/ 3892 h 10000"/>
              <a:gd name="connsiteX117" fmla="*/ 1773 w 10000"/>
              <a:gd name="connsiteY117" fmla="*/ 3603 h 10000"/>
              <a:gd name="connsiteX118" fmla="*/ 1580 w 10000"/>
              <a:gd name="connsiteY118" fmla="*/ 3354 h 10000"/>
              <a:gd name="connsiteX119" fmla="*/ 1468 w 10000"/>
              <a:gd name="connsiteY119" fmla="*/ 3546 h 10000"/>
              <a:gd name="connsiteX120" fmla="*/ 1468 w 10000"/>
              <a:gd name="connsiteY120" fmla="*/ 4299 h 10000"/>
              <a:gd name="connsiteX121" fmla="*/ 1442 w 10000"/>
              <a:gd name="connsiteY121" fmla="*/ 4355 h 10000"/>
              <a:gd name="connsiteX122" fmla="*/ 1383 w 10000"/>
              <a:gd name="connsiteY122" fmla="*/ 4355 h 10000"/>
              <a:gd name="connsiteX123" fmla="*/ 1233 w 10000"/>
              <a:gd name="connsiteY123" fmla="*/ 3798 h 10000"/>
              <a:gd name="connsiteX124" fmla="*/ 1095 w 10000"/>
              <a:gd name="connsiteY124" fmla="*/ 4760 h 10000"/>
              <a:gd name="connsiteX125" fmla="*/ 1041 w 10000"/>
              <a:gd name="connsiteY125" fmla="*/ 4704 h 10000"/>
              <a:gd name="connsiteX126" fmla="*/ 886 w 10000"/>
              <a:gd name="connsiteY126" fmla="*/ 3448 h 10000"/>
              <a:gd name="connsiteX127" fmla="*/ 721 w 10000"/>
              <a:gd name="connsiteY127" fmla="*/ 3104 h 10000"/>
              <a:gd name="connsiteX128" fmla="*/ 625 w 10000"/>
              <a:gd name="connsiteY128" fmla="*/ 3200 h 10000"/>
              <a:gd name="connsiteX129" fmla="*/ 651 w 10000"/>
              <a:gd name="connsiteY129" fmla="*/ 2755 h 10000"/>
              <a:gd name="connsiteX130" fmla="*/ 358 w 10000"/>
              <a:gd name="connsiteY130" fmla="*/ 2544 h 10000"/>
              <a:gd name="connsiteX131" fmla="*/ 416 w 10000"/>
              <a:gd name="connsiteY131" fmla="*/ 2295 h 10000"/>
              <a:gd name="connsiteX132" fmla="*/ 374 w 10000"/>
              <a:gd name="connsiteY132" fmla="*/ 2295 h 10000"/>
              <a:gd name="connsiteX133" fmla="*/ 251 w 10000"/>
              <a:gd name="connsiteY133" fmla="*/ 2544 h 10000"/>
              <a:gd name="connsiteX134" fmla="*/ 304 w 10000"/>
              <a:gd name="connsiteY134" fmla="*/ 2295 h 10000"/>
              <a:gd name="connsiteX135" fmla="*/ 320 w 10000"/>
              <a:gd name="connsiteY135" fmla="*/ 2197 h 10000"/>
              <a:gd name="connsiteX136" fmla="*/ 155 w 10000"/>
              <a:gd name="connsiteY136" fmla="*/ 2409 h 10000"/>
              <a:gd name="connsiteX137" fmla="*/ 155 w 10000"/>
              <a:gd name="connsiteY137" fmla="*/ 1155 h 10000"/>
              <a:gd name="connsiteX138" fmla="*/ 43 w 10000"/>
              <a:gd name="connsiteY138" fmla="*/ 1061 h 10000"/>
              <a:gd name="connsiteX139" fmla="*/ 0 w 10000"/>
              <a:gd name="connsiteY139" fmla="*/ 1312 h 10000"/>
              <a:gd name="connsiteX140" fmla="*/ 0 w 10000"/>
              <a:gd name="connsiteY140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1 h 10000"/>
              <a:gd name="connsiteX3" fmla="*/ 9920 w 10000"/>
              <a:gd name="connsiteY3" fmla="*/ 6957 h 10000"/>
              <a:gd name="connsiteX4" fmla="*/ 9867 w 10000"/>
              <a:gd name="connsiteY4" fmla="*/ 7639 h 10000"/>
              <a:gd name="connsiteX5" fmla="*/ 9754 w 10000"/>
              <a:gd name="connsiteY5" fmla="*/ 7400 h 10000"/>
              <a:gd name="connsiteX6" fmla="*/ 9712 w 10000"/>
              <a:gd name="connsiteY6" fmla="*/ 8461 h 10000"/>
              <a:gd name="connsiteX7" fmla="*/ 9620 w 10000"/>
              <a:gd name="connsiteY7" fmla="*/ 9022 h 10000"/>
              <a:gd name="connsiteX8" fmla="*/ 9349 w 10000"/>
              <a:gd name="connsiteY8" fmla="*/ 9098 h 10000"/>
              <a:gd name="connsiteX9" fmla="*/ 9279 w 10000"/>
              <a:gd name="connsiteY9" fmla="*/ 8845 h 10000"/>
              <a:gd name="connsiteX10" fmla="*/ 9253 w 10000"/>
              <a:gd name="connsiteY10" fmla="*/ 8903 h 10000"/>
              <a:gd name="connsiteX11" fmla="*/ 9242 w 10000"/>
              <a:gd name="connsiteY11" fmla="*/ 9348 h 10000"/>
              <a:gd name="connsiteX12" fmla="*/ 9156 w 10000"/>
              <a:gd name="connsiteY12" fmla="*/ 9404 h 10000"/>
              <a:gd name="connsiteX13" fmla="*/ 9034 w 10000"/>
              <a:gd name="connsiteY13" fmla="*/ 8903 h 10000"/>
              <a:gd name="connsiteX14" fmla="*/ 9071 w 10000"/>
              <a:gd name="connsiteY14" fmla="*/ 8713 h 10000"/>
              <a:gd name="connsiteX15" fmla="*/ 9007 w 10000"/>
              <a:gd name="connsiteY15" fmla="*/ 8404 h 10000"/>
              <a:gd name="connsiteX16" fmla="*/ 8825 w 10000"/>
              <a:gd name="connsiteY16" fmla="*/ 8654 h 10000"/>
              <a:gd name="connsiteX17" fmla="*/ 8809 w 10000"/>
              <a:gd name="connsiteY17" fmla="*/ 8500 h 10000"/>
              <a:gd name="connsiteX18" fmla="*/ 8868 w 10000"/>
              <a:gd name="connsiteY18" fmla="*/ 8306 h 10000"/>
              <a:gd name="connsiteX19" fmla="*/ 8836 w 10000"/>
              <a:gd name="connsiteY19" fmla="*/ 8153 h 10000"/>
              <a:gd name="connsiteX20" fmla="*/ 8756 w 10000"/>
              <a:gd name="connsiteY20" fmla="*/ 8247 h 10000"/>
              <a:gd name="connsiteX21" fmla="*/ 8671 w 10000"/>
              <a:gd name="connsiteY21" fmla="*/ 7843 h 10000"/>
              <a:gd name="connsiteX22" fmla="*/ 8697 w 10000"/>
              <a:gd name="connsiteY22" fmla="*/ 7496 h 10000"/>
              <a:gd name="connsiteX23" fmla="*/ 8628 w 10000"/>
              <a:gd name="connsiteY23" fmla="*/ 7595 h 10000"/>
              <a:gd name="connsiteX24" fmla="*/ 8590 w 10000"/>
              <a:gd name="connsiteY24" fmla="*/ 8500 h 10000"/>
              <a:gd name="connsiteX25" fmla="*/ 8436 w 10000"/>
              <a:gd name="connsiteY25" fmla="*/ 8404 h 10000"/>
              <a:gd name="connsiteX26" fmla="*/ 8436 w 10000"/>
              <a:gd name="connsiteY26" fmla="*/ 8346 h 10000"/>
              <a:gd name="connsiteX27" fmla="*/ 8478 w 10000"/>
              <a:gd name="connsiteY27" fmla="*/ 8210 h 10000"/>
              <a:gd name="connsiteX28" fmla="*/ 8478 w 10000"/>
              <a:gd name="connsiteY28" fmla="*/ 8153 h 10000"/>
              <a:gd name="connsiteX29" fmla="*/ 8382 w 10000"/>
              <a:gd name="connsiteY29" fmla="*/ 7998 h 10000"/>
              <a:gd name="connsiteX30" fmla="*/ 8356 w 10000"/>
              <a:gd name="connsiteY30" fmla="*/ 8346 h 10000"/>
              <a:gd name="connsiteX31" fmla="*/ 8409 w 10000"/>
              <a:gd name="connsiteY31" fmla="*/ 8654 h 10000"/>
              <a:gd name="connsiteX32" fmla="*/ 8393 w 10000"/>
              <a:gd name="connsiteY32" fmla="*/ 8654 h 10000"/>
              <a:gd name="connsiteX33" fmla="*/ 8297 w 10000"/>
              <a:gd name="connsiteY33" fmla="*/ 8346 h 10000"/>
              <a:gd name="connsiteX34" fmla="*/ 8254 w 10000"/>
              <a:gd name="connsiteY34" fmla="*/ 7808 h 10000"/>
              <a:gd name="connsiteX35" fmla="*/ 8217 w 10000"/>
              <a:gd name="connsiteY35" fmla="*/ 7808 h 10000"/>
              <a:gd name="connsiteX36" fmla="*/ 8201 w 10000"/>
              <a:gd name="connsiteY36" fmla="*/ 7998 h 10000"/>
              <a:gd name="connsiteX37" fmla="*/ 8115 w 10000"/>
              <a:gd name="connsiteY37" fmla="*/ 7843 h 10000"/>
              <a:gd name="connsiteX38" fmla="*/ 8078 w 10000"/>
              <a:gd name="connsiteY38" fmla="*/ 8093 h 10000"/>
              <a:gd name="connsiteX39" fmla="*/ 8078 w 10000"/>
              <a:gd name="connsiteY39" fmla="*/ 7901 h 10000"/>
              <a:gd name="connsiteX40" fmla="*/ 7939 w 10000"/>
              <a:gd name="connsiteY40" fmla="*/ 8306 h 10000"/>
              <a:gd name="connsiteX41" fmla="*/ 7854 w 10000"/>
              <a:gd name="connsiteY41" fmla="*/ 8306 h 10000"/>
              <a:gd name="connsiteX42" fmla="*/ 7645 w 10000"/>
              <a:gd name="connsiteY42" fmla="*/ 8903 h 10000"/>
              <a:gd name="connsiteX43" fmla="*/ 7603 w 10000"/>
              <a:gd name="connsiteY43" fmla="*/ 8713 h 10000"/>
              <a:gd name="connsiteX44" fmla="*/ 7635 w 10000"/>
              <a:gd name="connsiteY44" fmla="*/ 9098 h 10000"/>
              <a:gd name="connsiteX45" fmla="*/ 7533 w 10000"/>
              <a:gd name="connsiteY45" fmla="*/ 9098 h 10000"/>
              <a:gd name="connsiteX46" fmla="*/ 7453 w 10000"/>
              <a:gd name="connsiteY46" fmla="*/ 9945 h 10000"/>
              <a:gd name="connsiteX47" fmla="*/ 7549 w 10000"/>
              <a:gd name="connsiteY47" fmla="*/ 8034 h 10000"/>
              <a:gd name="connsiteX48" fmla="*/ 7472 w 10000"/>
              <a:gd name="connsiteY48" fmla="*/ 8629 h 10000"/>
              <a:gd name="connsiteX49" fmla="*/ 7424 w 10000"/>
              <a:gd name="connsiteY49" fmla="*/ 9305 h 10000"/>
              <a:gd name="connsiteX50" fmla="*/ 7386 w 10000"/>
              <a:gd name="connsiteY50" fmla="*/ 8399 h 10000"/>
              <a:gd name="connsiteX51" fmla="*/ 7347 w 10000"/>
              <a:gd name="connsiteY51" fmla="*/ 8833 h 10000"/>
              <a:gd name="connsiteX52" fmla="*/ 7267 w 10000"/>
              <a:gd name="connsiteY52" fmla="*/ 8471 h 10000"/>
              <a:gd name="connsiteX53" fmla="*/ 7054 w 10000"/>
              <a:gd name="connsiteY53" fmla="*/ 8999 h 10000"/>
              <a:gd name="connsiteX54" fmla="*/ 7053 w 10000"/>
              <a:gd name="connsiteY54" fmla="*/ 7964 h 10000"/>
              <a:gd name="connsiteX55" fmla="*/ 7026 w 10000"/>
              <a:gd name="connsiteY55" fmla="*/ 8519 h 10000"/>
              <a:gd name="connsiteX56" fmla="*/ 6828 w 10000"/>
              <a:gd name="connsiteY56" fmla="*/ 8722 h 10000"/>
              <a:gd name="connsiteX57" fmla="*/ 6677 w 10000"/>
              <a:gd name="connsiteY57" fmla="*/ 8508 h 10000"/>
              <a:gd name="connsiteX58" fmla="*/ 6616 w 10000"/>
              <a:gd name="connsiteY58" fmla="*/ 8712 h 10000"/>
              <a:gd name="connsiteX59" fmla="*/ 6417 w 10000"/>
              <a:gd name="connsiteY59" fmla="*/ 8836 h 10000"/>
              <a:gd name="connsiteX60" fmla="*/ 6500 w 10000"/>
              <a:gd name="connsiteY60" fmla="*/ 8836 h 10000"/>
              <a:gd name="connsiteX61" fmla="*/ 6333 w 10000"/>
              <a:gd name="connsiteY61" fmla="*/ 9224 h 10000"/>
              <a:gd name="connsiteX62" fmla="*/ 6333 w 10000"/>
              <a:gd name="connsiteY62" fmla="*/ 8836 h 10000"/>
              <a:gd name="connsiteX63" fmla="*/ 6250 w 10000"/>
              <a:gd name="connsiteY63" fmla="*/ 8836 h 10000"/>
              <a:gd name="connsiteX64" fmla="*/ 6167 w 10000"/>
              <a:gd name="connsiteY64" fmla="*/ 8836 h 10000"/>
              <a:gd name="connsiteX65" fmla="*/ 5917 w 10000"/>
              <a:gd name="connsiteY65" fmla="*/ 8836 h 10000"/>
              <a:gd name="connsiteX66" fmla="*/ 5879 w 10000"/>
              <a:gd name="connsiteY66" fmla="*/ 8406 h 10000"/>
              <a:gd name="connsiteX67" fmla="*/ 5753 w 10000"/>
              <a:gd name="connsiteY67" fmla="*/ 8597 h 10000"/>
              <a:gd name="connsiteX68" fmla="*/ 5700 w 10000"/>
              <a:gd name="connsiteY68" fmla="*/ 8646 h 10000"/>
              <a:gd name="connsiteX69" fmla="*/ 5559 w 10000"/>
              <a:gd name="connsiteY69" fmla="*/ 8670 h 10000"/>
              <a:gd name="connsiteX70" fmla="*/ 5472 w 10000"/>
              <a:gd name="connsiteY70" fmla="*/ 8681 h 10000"/>
              <a:gd name="connsiteX71" fmla="*/ 5335 w 10000"/>
              <a:gd name="connsiteY71" fmla="*/ 9487 h 10000"/>
              <a:gd name="connsiteX72" fmla="*/ 5268 w 10000"/>
              <a:gd name="connsiteY72" fmla="*/ 8911 h 10000"/>
              <a:gd name="connsiteX73" fmla="*/ 5151 w 10000"/>
              <a:gd name="connsiteY73" fmla="*/ 8920 h 10000"/>
              <a:gd name="connsiteX74" fmla="*/ 5108 w 10000"/>
              <a:gd name="connsiteY74" fmla="*/ 9824 h 10000"/>
              <a:gd name="connsiteX75" fmla="*/ 5076 w 10000"/>
              <a:gd name="connsiteY75" fmla="*/ 9624 h 10000"/>
              <a:gd name="connsiteX76" fmla="*/ 5000 w 10000"/>
              <a:gd name="connsiteY76" fmla="*/ 9608 h 10000"/>
              <a:gd name="connsiteX77" fmla="*/ 5083 w 10000"/>
              <a:gd name="connsiteY77" fmla="*/ 8836 h 10000"/>
              <a:gd name="connsiteX78" fmla="*/ 5083 w 10000"/>
              <a:gd name="connsiteY78" fmla="*/ 9989 h 10000"/>
              <a:gd name="connsiteX79" fmla="*/ 4958 w 10000"/>
              <a:gd name="connsiteY79" fmla="*/ 8160 h 10000"/>
              <a:gd name="connsiteX80" fmla="*/ 4917 w 10000"/>
              <a:gd name="connsiteY80" fmla="*/ 8454 h 10000"/>
              <a:gd name="connsiteX81" fmla="*/ 4833 w 10000"/>
              <a:gd name="connsiteY81" fmla="*/ 8070 h 10000"/>
              <a:gd name="connsiteX82" fmla="*/ 4597 w 10000"/>
              <a:gd name="connsiteY82" fmla="*/ 9574 h 10000"/>
              <a:gd name="connsiteX83" fmla="*/ 4677 w 10000"/>
              <a:gd name="connsiteY83" fmla="*/ 9344 h 10000"/>
              <a:gd name="connsiteX84" fmla="*/ 4592 w 10000"/>
              <a:gd name="connsiteY84" fmla="*/ 9296 h 10000"/>
              <a:gd name="connsiteX85" fmla="*/ 4497 w 10000"/>
              <a:gd name="connsiteY85" fmla="*/ 9324 h 10000"/>
              <a:gd name="connsiteX86" fmla="*/ 4359 w 10000"/>
              <a:gd name="connsiteY86" fmla="*/ 9527 h 10000"/>
              <a:gd name="connsiteX87" fmla="*/ 4337 w 10000"/>
              <a:gd name="connsiteY87" fmla="*/ 9352 h 10000"/>
              <a:gd name="connsiteX88" fmla="*/ 4345 w 10000"/>
              <a:gd name="connsiteY88" fmla="*/ 8344 h 10000"/>
              <a:gd name="connsiteX89" fmla="*/ 4122 w 10000"/>
              <a:gd name="connsiteY89" fmla="*/ 9225 h 10000"/>
              <a:gd name="connsiteX90" fmla="*/ 4058 w 10000"/>
              <a:gd name="connsiteY90" fmla="*/ 8647 h 10000"/>
              <a:gd name="connsiteX91" fmla="*/ 3954 w 10000"/>
              <a:gd name="connsiteY91" fmla="*/ 8542 h 10000"/>
              <a:gd name="connsiteX92" fmla="*/ 4044 w 10000"/>
              <a:gd name="connsiteY92" fmla="*/ 9184 h 10000"/>
              <a:gd name="connsiteX93" fmla="*/ 3833 w 10000"/>
              <a:gd name="connsiteY93" fmla="*/ 8454 h 10000"/>
              <a:gd name="connsiteX94" fmla="*/ 3719 w 10000"/>
              <a:gd name="connsiteY94" fmla="*/ 8550 h 10000"/>
              <a:gd name="connsiteX95" fmla="*/ 3750 w 10000"/>
              <a:gd name="connsiteY95" fmla="*/ 7685 h 10000"/>
              <a:gd name="connsiteX96" fmla="*/ 3631 w 10000"/>
              <a:gd name="connsiteY96" fmla="*/ 7808 h 10000"/>
              <a:gd name="connsiteX97" fmla="*/ 3615 w 10000"/>
              <a:gd name="connsiteY97" fmla="*/ 7808 h 10000"/>
              <a:gd name="connsiteX98" fmla="*/ 3465 w 10000"/>
              <a:gd name="connsiteY98" fmla="*/ 7843 h 10000"/>
              <a:gd name="connsiteX99" fmla="*/ 3406 w 10000"/>
              <a:gd name="connsiteY99" fmla="*/ 7247 h 10000"/>
              <a:gd name="connsiteX100" fmla="*/ 3198 w 10000"/>
              <a:gd name="connsiteY100" fmla="*/ 7151 h 10000"/>
              <a:gd name="connsiteX101" fmla="*/ 3091 w 10000"/>
              <a:gd name="connsiteY101" fmla="*/ 7209 h 10000"/>
              <a:gd name="connsiteX102" fmla="*/ 3006 w 10000"/>
              <a:gd name="connsiteY102" fmla="*/ 6805 h 10000"/>
              <a:gd name="connsiteX103" fmla="*/ 2990 w 10000"/>
              <a:gd name="connsiteY103" fmla="*/ 6805 h 10000"/>
              <a:gd name="connsiteX104" fmla="*/ 2936 w 10000"/>
              <a:gd name="connsiteY104" fmla="*/ 7342 h 10000"/>
              <a:gd name="connsiteX105" fmla="*/ 2910 w 10000"/>
              <a:gd name="connsiteY105" fmla="*/ 7305 h 10000"/>
              <a:gd name="connsiteX106" fmla="*/ 2851 w 10000"/>
              <a:gd name="connsiteY106" fmla="*/ 6400 h 10000"/>
              <a:gd name="connsiteX107" fmla="*/ 2840 w 10000"/>
              <a:gd name="connsiteY107" fmla="*/ 6400 h 10000"/>
              <a:gd name="connsiteX108" fmla="*/ 2840 w 10000"/>
              <a:gd name="connsiteY108" fmla="*/ 6650 h 10000"/>
              <a:gd name="connsiteX109" fmla="*/ 2798 w 10000"/>
              <a:gd name="connsiteY109" fmla="*/ 6495 h 10000"/>
              <a:gd name="connsiteX110" fmla="*/ 2814 w 10000"/>
              <a:gd name="connsiteY110" fmla="*/ 5899 h 10000"/>
              <a:gd name="connsiteX111" fmla="*/ 2563 w 10000"/>
              <a:gd name="connsiteY111" fmla="*/ 5744 h 10000"/>
              <a:gd name="connsiteX112" fmla="*/ 2440 w 10000"/>
              <a:gd name="connsiteY112" fmla="*/ 6052 h 10000"/>
              <a:gd name="connsiteX113" fmla="*/ 2023 w 10000"/>
              <a:gd name="connsiteY113" fmla="*/ 4396 h 10000"/>
              <a:gd name="connsiteX114" fmla="*/ 2034 w 10000"/>
              <a:gd name="connsiteY114" fmla="*/ 4644 h 10000"/>
              <a:gd name="connsiteX115" fmla="*/ 1815 w 10000"/>
              <a:gd name="connsiteY115" fmla="*/ 4512 h 10000"/>
              <a:gd name="connsiteX116" fmla="*/ 1815 w 10000"/>
              <a:gd name="connsiteY116" fmla="*/ 4355 h 10000"/>
              <a:gd name="connsiteX117" fmla="*/ 1842 w 10000"/>
              <a:gd name="connsiteY117" fmla="*/ 3892 h 10000"/>
              <a:gd name="connsiteX118" fmla="*/ 1773 w 10000"/>
              <a:gd name="connsiteY118" fmla="*/ 3603 h 10000"/>
              <a:gd name="connsiteX119" fmla="*/ 1580 w 10000"/>
              <a:gd name="connsiteY119" fmla="*/ 3354 h 10000"/>
              <a:gd name="connsiteX120" fmla="*/ 1468 w 10000"/>
              <a:gd name="connsiteY120" fmla="*/ 3546 h 10000"/>
              <a:gd name="connsiteX121" fmla="*/ 1468 w 10000"/>
              <a:gd name="connsiteY121" fmla="*/ 4299 h 10000"/>
              <a:gd name="connsiteX122" fmla="*/ 1442 w 10000"/>
              <a:gd name="connsiteY122" fmla="*/ 4355 h 10000"/>
              <a:gd name="connsiteX123" fmla="*/ 1383 w 10000"/>
              <a:gd name="connsiteY123" fmla="*/ 4355 h 10000"/>
              <a:gd name="connsiteX124" fmla="*/ 1233 w 10000"/>
              <a:gd name="connsiteY124" fmla="*/ 3798 h 10000"/>
              <a:gd name="connsiteX125" fmla="*/ 1095 w 10000"/>
              <a:gd name="connsiteY125" fmla="*/ 4760 h 10000"/>
              <a:gd name="connsiteX126" fmla="*/ 1041 w 10000"/>
              <a:gd name="connsiteY126" fmla="*/ 4704 h 10000"/>
              <a:gd name="connsiteX127" fmla="*/ 886 w 10000"/>
              <a:gd name="connsiteY127" fmla="*/ 3448 h 10000"/>
              <a:gd name="connsiteX128" fmla="*/ 721 w 10000"/>
              <a:gd name="connsiteY128" fmla="*/ 3104 h 10000"/>
              <a:gd name="connsiteX129" fmla="*/ 625 w 10000"/>
              <a:gd name="connsiteY129" fmla="*/ 3200 h 10000"/>
              <a:gd name="connsiteX130" fmla="*/ 651 w 10000"/>
              <a:gd name="connsiteY130" fmla="*/ 2755 h 10000"/>
              <a:gd name="connsiteX131" fmla="*/ 358 w 10000"/>
              <a:gd name="connsiteY131" fmla="*/ 2544 h 10000"/>
              <a:gd name="connsiteX132" fmla="*/ 416 w 10000"/>
              <a:gd name="connsiteY132" fmla="*/ 2295 h 10000"/>
              <a:gd name="connsiteX133" fmla="*/ 374 w 10000"/>
              <a:gd name="connsiteY133" fmla="*/ 2295 h 10000"/>
              <a:gd name="connsiteX134" fmla="*/ 251 w 10000"/>
              <a:gd name="connsiteY134" fmla="*/ 2544 h 10000"/>
              <a:gd name="connsiteX135" fmla="*/ 304 w 10000"/>
              <a:gd name="connsiteY135" fmla="*/ 2295 h 10000"/>
              <a:gd name="connsiteX136" fmla="*/ 320 w 10000"/>
              <a:gd name="connsiteY136" fmla="*/ 2197 h 10000"/>
              <a:gd name="connsiteX137" fmla="*/ 155 w 10000"/>
              <a:gd name="connsiteY137" fmla="*/ 2409 h 10000"/>
              <a:gd name="connsiteX138" fmla="*/ 155 w 10000"/>
              <a:gd name="connsiteY138" fmla="*/ 1155 h 10000"/>
              <a:gd name="connsiteX139" fmla="*/ 43 w 10000"/>
              <a:gd name="connsiteY139" fmla="*/ 1061 h 10000"/>
              <a:gd name="connsiteX140" fmla="*/ 0 w 10000"/>
              <a:gd name="connsiteY140" fmla="*/ 1312 h 10000"/>
              <a:gd name="connsiteX141" fmla="*/ 0 w 10000"/>
              <a:gd name="connsiteY141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1 h 10000"/>
              <a:gd name="connsiteX3" fmla="*/ 9920 w 10000"/>
              <a:gd name="connsiteY3" fmla="*/ 6957 h 10000"/>
              <a:gd name="connsiteX4" fmla="*/ 9867 w 10000"/>
              <a:gd name="connsiteY4" fmla="*/ 7639 h 10000"/>
              <a:gd name="connsiteX5" fmla="*/ 9754 w 10000"/>
              <a:gd name="connsiteY5" fmla="*/ 7400 h 10000"/>
              <a:gd name="connsiteX6" fmla="*/ 9712 w 10000"/>
              <a:gd name="connsiteY6" fmla="*/ 8461 h 10000"/>
              <a:gd name="connsiteX7" fmla="*/ 9620 w 10000"/>
              <a:gd name="connsiteY7" fmla="*/ 9022 h 10000"/>
              <a:gd name="connsiteX8" fmla="*/ 9510 w 10000"/>
              <a:gd name="connsiteY8" fmla="*/ 8531 h 10000"/>
              <a:gd name="connsiteX9" fmla="*/ 9349 w 10000"/>
              <a:gd name="connsiteY9" fmla="*/ 9098 h 10000"/>
              <a:gd name="connsiteX10" fmla="*/ 9279 w 10000"/>
              <a:gd name="connsiteY10" fmla="*/ 8845 h 10000"/>
              <a:gd name="connsiteX11" fmla="*/ 9253 w 10000"/>
              <a:gd name="connsiteY11" fmla="*/ 8903 h 10000"/>
              <a:gd name="connsiteX12" fmla="*/ 9242 w 10000"/>
              <a:gd name="connsiteY12" fmla="*/ 9348 h 10000"/>
              <a:gd name="connsiteX13" fmla="*/ 9156 w 10000"/>
              <a:gd name="connsiteY13" fmla="*/ 9404 h 10000"/>
              <a:gd name="connsiteX14" fmla="*/ 9034 w 10000"/>
              <a:gd name="connsiteY14" fmla="*/ 8903 h 10000"/>
              <a:gd name="connsiteX15" fmla="*/ 9071 w 10000"/>
              <a:gd name="connsiteY15" fmla="*/ 8713 h 10000"/>
              <a:gd name="connsiteX16" fmla="*/ 9007 w 10000"/>
              <a:gd name="connsiteY16" fmla="*/ 8404 h 10000"/>
              <a:gd name="connsiteX17" fmla="*/ 8825 w 10000"/>
              <a:gd name="connsiteY17" fmla="*/ 8654 h 10000"/>
              <a:gd name="connsiteX18" fmla="*/ 8809 w 10000"/>
              <a:gd name="connsiteY18" fmla="*/ 8500 h 10000"/>
              <a:gd name="connsiteX19" fmla="*/ 8868 w 10000"/>
              <a:gd name="connsiteY19" fmla="*/ 8306 h 10000"/>
              <a:gd name="connsiteX20" fmla="*/ 8836 w 10000"/>
              <a:gd name="connsiteY20" fmla="*/ 8153 h 10000"/>
              <a:gd name="connsiteX21" fmla="*/ 8756 w 10000"/>
              <a:gd name="connsiteY21" fmla="*/ 8247 h 10000"/>
              <a:gd name="connsiteX22" fmla="*/ 8671 w 10000"/>
              <a:gd name="connsiteY22" fmla="*/ 7843 h 10000"/>
              <a:gd name="connsiteX23" fmla="*/ 8697 w 10000"/>
              <a:gd name="connsiteY23" fmla="*/ 7496 h 10000"/>
              <a:gd name="connsiteX24" fmla="*/ 8628 w 10000"/>
              <a:gd name="connsiteY24" fmla="*/ 7595 h 10000"/>
              <a:gd name="connsiteX25" fmla="*/ 8590 w 10000"/>
              <a:gd name="connsiteY25" fmla="*/ 8500 h 10000"/>
              <a:gd name="connsiteX26" fmla="*/ 8436 w 10000"/>
              <a:gd name="connsiteY26" fmla="*/ 8404 h 10000"/>
              <a:gd name="connsiteX27" fmla="*/ 8436 w 10000"/>
              <a:gd name="connsiteY27" fmla="*/ 8346 h 10000"/>
              <a:gd name="connsiteX28" fmla="*/ 8478 w 10000"/>
              <a:gd name="connsiteY28" fmla="*/ 8210 h 10000"/>
              <a:gd name="connsiteX29" fmla="*/ 8478 w 10000"/>
              <a:gd name="connsiteY29" fmla="*/ 8153 h 10000"/>
              <a:gd name="connsiteX30" fmla="*/ 8382 w 10000"/>
              <a:gd name="connsiteY30" fmla="*/ 7998 h 10000"/>
              <a:gd name="connsiteX31" fmla="*/ 8356 w 10000"/>
              <a:gd name="connsiteY31" fmla="*/ 8346 h 10000"/>
              <a:gd name="connsiteX32" fmla="*/ 8409 w 10000"/>
              <a:gd name="connsiteY32" fmla="*/ 8654 h 10000"/>
              <a:gd name="connsiteX33" fmla="*/ 8393 w 10000"/>
              <a:gd name="connsiteY33" fmla="*/ 8654 h 10000"/>
              <a:gd name="connsiteX34" fmla="*/ 8297 w 10000"/>
              <a:gd name="connsiteY34" fmla="*/ 8346 h 10000"/>
              <a:gd name="connsiteX35" fmla="*/ 8254 w 10000"/>
              <a:gd name="connsiteY35" fmla="*/ 7808 h 10000"/>
              <a:gd name="connsiteX36" fmla="*/ 8217 w 10000"/>
              <a:gd name="connsiteY36" fmla="*/ 7808 h 10000"/>
              <a:gd name="connsiteX37" fmla="*/ 8201 w 10000"/>
              <a:gd name="connsiteY37" fmla="*/ 7998 h 10000"/>
              <a:gd name="connsiteX38" fmla="*/ 8115 w 10000"/>
              <a:gd name="connsiteY38" fmla="*/ 7843 h 10000"/>
              <a:gd name="connsiteX39" fmla="*/ 8078 w 10000"/>
              <a:gd name="connsiteY39" fmla="*/ 8093 h 10000"/>
              <a:gd name="connsiteX40" fmla="*/ 8078 w 10000"/>
              <a:gd name="connsiteY40" fmla="*/ 7901 h 10000"/>
              <a:gd name="connsiteX41" fmla="*/ 7939 w 10000"/>
              <a:gd name="connsiteY41" fmla="*/ 8306 h 10000"/>
              <a:gd name="connsiteX42" fmla="*/ 7854 w 10000"/>
              <a:gd name="connsiteY42" fmla="*/ 8306 h 10000"/>
              <a:gd name="connsiteX43" fmla="*/ 7645 w 10000"/>
              <a:gd name="connsiteY43" fmla="*/ 8903 h 10000"/>
              <a:gd name="connsiteX44" fmla="*/ 7603 w 10000"/>
              <a:gd name="connsiteY44" fmla="*/ 8713 h 10000"/>
              <a:gd name="connsiteX45" fmla="*/ 7635 w 10000"/>
              <a:gd name="connsiteY45" fmla="*/ 9098 h 10000"/>
              <a:gd name="connsiteX46" fmla="*/ 7533 w 10000"/>
              <a:gd name="connsiteY46" fmla="*/ 9098 h 10000"/>
              <a:gd name="connsiteX47" fmla="*/ 7453 w 10000"/>
              <a:gd name="connsiteY47" fmla="*/ 9945 h 10000"/>
              <a:gd name="connsiteX48" fmla="*/ 7549 w 10000"/>
              <a:gd name="connsiteY48" fmla="*/ 8034 h 10000"/>
              <a:gd name="connsiteX49" fmla="*/ 7472 w 10000"/>
              <a:gd name="connsiteY49" fmla="*/ 8629 h 10000"/>
              <a:gd name="connsiteX50" fmla="*/ 7424 w 10000"/>
              <a:gd name="connsiteY50" fmla="*/ 9305 h 10000"/>
              <a:gd name="connsiteX51" fmla="*/ 7386 w 10000"/>
              <a:gd name="connsiteY51" fmla="*/ 8399 h 10000"/>
              <a:gd name="connsiteX52" fmla="*/ 7347 w 10000"/>
              <a:gd name="connsiteY52" fmla="*/ 8833 h 10000"/>
              <a:gd name="connsiteX53" fmla="*/ 7267 w 10000"/>
              <a:gd name="connsiteY53" fmla="*/ 8471 h 10000"/>
              <a:gd name="connsiteX54" fmla="*/ 7054 w 10000"/>
              <a:gd name="connsiteY54" fmla="*/ 8999 h 10000"/>
              <a:gd name="connsiteX55" fmla="*/ 7053 w 10000"/>
              <a:gd name="connsiteY55" fmla="*/ 7964 h 10000"/>
              <a:gd name="connsiteX56" fmla="*/ 7026 w 10000"/>
              <a:gd name="connsiteY56" fmla="*/ 8519 h 10000"/>
              <a:gd name="connsiteX57" fmla="*/ 6828 w 10000"/>
              <a:gd name="connsiteY57" fmla="*/ 8722 h 10000"/>
              <a:gd name="connsiteX58" fmla="*/ 6677 w 10000"/>
              <a:gd name="connsiteY58" fmla="*/ 8508 h 10000"/>
              <a:gd name="connsiteX59" fmla="*/ 6616 w 10000"/>
              <a:gd name="connsiteY59" fmla="*/ 8712 h 10000"/>
              <a:gd name="connsiteX60" fmla="*/ 6417 w 10000"/>
              <a:gd name="connsiteY60" fmla="*/ 8836 h 10000"/>
              <a:gd name="connsiteX61" fmla="*/ 6500 w 10000"/>
              <a:gd name="connsiteY61" fmla="*/ 8836 h 10000"/>
              <a:gd name="connsiteX62" fmla="*/ 6333 w 10000"/>
              <a:gd name="connsiteY62" fmla="*/ 9224 h 10000"/>
              <a:gd name="connsiteX63" fmla="*/ 6333 w 10000"/>
              <a:gd name="connsiteY63" fmla="*/ 8836 h 10000"/>
              <a:gd name="connsiteX64" fmla="*/ 6250 w 10000"/>
              <a:gd name="connsiteY64" fmla="*/ 8836 h 10000"/>
              <a:gd name="connsiteX65" fmla="*/ 6167 w 10000"/>
              <a:gd name="connsiteY65" fmla="*/ 8836 h 10000"/>
              <a:gd name="connsiteX66" fmla="*/ 5917 w 10000"/>
              <a:gd name="connsiteY66" fmla="*/ 8836 h 10000"/>
              <a:gd name="connsiteX67" fmla="*/ 5879 w 10000"/>
              <a:gd name="connsiteY67" fmla="*/ 8406 h 10000"/>
              <a:gd name="connsiteX68" fmla="*/ 5753 w 10000"/>
              <a:gd name="connsiteY68" fmla="*/ 8597 h 10000"/>
              <a:gd name="connsiteX69" fmla="*/ 5700 w 10000"/>
              <a:gd name="connsiteY69" fmla="*/ 8646 h 10000"/>
              <a:gd name="connsiteX70" fmla="*/ 5559 w 10000"/>
              <a:gd name="connsiteY70" fmla="*/ 8670 h 10000"/>
              <a:gd name="connsiteX71" fmla="*/ 5472 w 10000"/>
              <a:gd name="connsiteY71" fmla="*/ 8681 h 10000"/>
              <a:gd name="connsiteX72" fmla="*/ 5335 w 10000"/>
              <a:gd name="connsiteY72" fmla="*/ 9487 h 10000"/>
              <a:gd name="connsiteX73" fmla="*/ 5268 w 10000"/>
              <a:gd name="connsiteY73" fmla="*/ 8911 h 10000"/>
              <a:gd name="connsiteX74" fmla="*/ 5151 w 10000"/>
              <a:gd name="connsiteY74" fmla="*/ 8920 h 10000"/>
              <a:gd name="connsiteX75" fmla="*/ 5108 w 10000"/>
              <a:gd name="connsiteY75" fmla="*/ 9824 h 10000"/>
              <a:gd name="connsiteX76" fmla="*/ 5076 w 10000"/>
              <a:gd name="connsiteY76" fmla="*/ 9624 h 10000"/>
              <a:gd name="connsiteX77" fmla="*/ 5000 w 10000"/>
              <a:gd name="connsiteY77" fmla="*/ 9608 h 10000"/>
              <a:gd name="connsiteX78" fmla="*/ 5083 w 10000"/>
              <a:gd name="connsiteY78" fmla="*/ 8836 h 10000"/>
              <a:gd name="connsiteX79" fmla="*/ 5083 w 10000"/>
              <a:gd name="connsiteY79" fmla="*/ 9989 h 10000"/>
              <a:gd name="connsiteX80" fmla="*/ 4958 w 10000"/>
              <a:gd name="connsiteY80" fmla="*/ 8160 h 10000"/>
              <a:gd name="connsiteX81" fmla="*/ 4917 w 10000"/>
              <a:gd name="connsiteY81" fmla="*/ 8454 h 10000"/>
              <a:gd name="connsiteX82" fmla="*/ 4833 w 10000"/>
              <a:gd name="connsiteY82" fmla="*/ 8070 h 10000"/>
              <a:gd name="connsiteX83" fmla="*/ 4597 w 10000"/>
              <a:gd name="connsiteY83" fmla="*/ 9574 h 10000"/>
              <a:gd name="connsiteX84" fmla="*/ 4677 w 10000"/>
              <a:gd name="connsiteY84" fmla="*/ 9344 h 10000"/>
              <a:gd name="connsiteX85" fmla="*/ 4592 w 10000"/>
              <a:gd name="connsiteY85" fmla="*/ 9296 h 10000"/>
              <a:gd name="connsiteX86" fmla="*/ 4497 w 10000"/>
              <a:gd name="connsiteY86" fmla="*/ 9324 h 10000"/>
              <a:gd name="connsiteX87" fmla="*/ 4359 w 10000"/>
              <a:gd name="connsiteY87" fmla="*/ 9527 h 10000"/>
              <a:gd name="connsiteX88" fmla="*/ 4337 w 10000"/>
              <a:gd name="connsiteY88" fmla="*/ 9352 h 10000"/>
              <a:gd name="connsiteX89" fmla="*/ 4345 w 10000"/>
              <a:gd name="connsiteY89" fmla="*/ 8344 h 10000"/>
              <a:gd name="connsiteX90" fmla="*/ 4122 w 10000"/>
              <a:gd name="connsiteY90" fmla="*/ 9225 h 10000"/>
              <a:gd name="connsiteX91" fmla="*/ 4058 w 10000"/>
              <a:gd name="connsiteY91" fmla="*/ 8647 h 10000"/>
              <a:gd name="connsiteX92" fmla="*/ 3954 w 10000"/>
              <a:gd name="connsiteY92" fmla="*/ 8542 h 10000"/>
              <a:gd name="connsiteX93" fmla="*/ 4044 w 10000"/>
              <a:gd name="connsiteY93" fmla="*/ 9184 h 10000"/>
              <a:gd name="connsiteX94" fmla="*/ 3833 w 10000"/>
              <a:gd name="connsiteY94" fmla="*/ 8454 h 10000"/>
              <a:gd name="connsiteX95" fmla="*/ 3719 w 10000"/>
              <a:gd name="connsiteY95" fmla="*/ 8550 h 10000"/>
              <a:gd name="connsiteX96" fmla="*/ 3750 w 10000"/>
              <a:gd name="connsiteY96" fmla="*/ 7685 h 10000"/>
              <a:gd name="connsiteX97" fmla="*/ 3631 w 10000"/>
              <a:gd name="connsiteY97" fmla="*/ 7808 h 10000"/>
              <a:gd name="connsiteX98" fmla="*/ 3615 w 10000"/>
              <a:gd name="connsiteY98" fmla="*/ 7808 h 10000"/>
              <a:gd name="connsiteX99" fmla="*/ 3465 w 10000"/>
              <a:gd name="connsiteY99" fmla="*/ 7843 h 10000"/>
              <a:gd name="connsiteX100" fmla="*/ 3406 w 10000"/>
              <a:gd name="connsiteY100" fmla="*/ 7247 h 10000"/>
              <a:gd name="connsiteX101" fmla="*/ 3198 w 10000"/>
              <a:gd name="connsiteY101" fmla="*/ 7151 h 10000"/>
              <a:gd name="connsiteX102" fmla="*/ 3091 w 10000"/>
              <a:gd name="connsiteY102" fmla="*/ 7209 h 10000"/>
              <a:gd name="connsiteX103" fmla="*/ 3006 w 10000"/>
              <a:gd name="connsiteY103" fmla="*/ 6805 h 10000"/>
              <a:gd name="connsiteX104" fmla="*/ 2990 w 10000"/>
              <a:gd name="connsiteY104" fmla="*/ 6805 h 10000"/>
              <a:gd name="connsiteX105" fmla="*/ 2936 w 10000"/>
              <a:gd name="connsiteY105" fmla="*/ 7342 h 10000"/>
              <a:gd name="connsiteX106" fmla="*/ 2910 w 10000"/>
              <a:gd name="connsiteY106" fmla="*/ 7305 h 10000"/>
              <a:gd name="connsiteX107" fmla="*/ 2851 w 10000"/>
              <a:gd name="connsiteY107" fmla="*/ 6400 h 10000"/>
              <a:gd name="connsiteX108" fmla="*/ 2840 w 10000"/>
              <a:gd name="connsiteY108" fmla="*/ 6400 h 10000"/>
              <a:gd name="connsiteX109" fmla="*/ 2840 w 10000"/>
              <a:gd name="connsiteY109" fmla="*/ 6650 h 10000"/>
              <a:gd name="connsiteX110" fmla="*/ 2798 w 10000"/>
              <a:gd name="connsiteY110" fmla="*/ 6495 h 10000"/>
              <a:gd name="connsiteX111" fmla="*/ 2814 w 10000"/>
              <a:gd name="connsiteY111" fmla="*/ 5899 h 10000"/>
              <a:gd name="connsiteX112" fmla="*/ 2563 w 10000"/>
              <a:gd name="connsiteY112" fmla="*/ 5744 h 10000"/>
              <a:gd name="connsiteX113" fmla="*/ 2440 w 10000"/>
              <a:gd name="connsiteY113" fmla="*/ 6052 h 10000"/>
              <a:gd name="connsiteX114" fmla="*/ 2023 w 10000"/>
              <a:gd name="connsiteY114" fmla="*/ 4396 h 10000"/>
              <a:gd name="connsiteX115" fmla="*/ 2034 w 10000"/>
              <a:gd name="connsiteY115" fmla="*/ 4644 h 10000"/>
              <a:gd name="connsiteX116" fmla="*/ 1815 w 10000"/>
              <a:gd name="connsiteY116" fmla="*/ 4512 h 10000"/>
              <a:gd name="connsiteX117" fmla="*/ 1815 w 10000"/>
              <a:gd name="connsiteY117" fmla="*/ 4355 h 10000"/>
              <a:gd name="connsiteX118" fmla="*/ 1842 w 10000"/>
              <a:gd name="connsiteY118" fmla="*/ 3892 h 10000"/>
              <a:gd name="connsiteX119" fmla="*/ 1773 w 10000"/>
              <a:gd name="connsiteY119" fmla="*/ 3603 h 10000"/>
              <a:gd name="connsiteX120" fmla="*/ 1580 w 10000"/>
              <a:gd name="connsiteY120" fmla="*/ 3354 h 10000"/>
              <a:gd name="connsiteX121" fmla="*/ 1468 w 10000"/>
              <a:gd name="connsiteY121" fmla="*/ 3546 h 10000"/>
              <a:gd name="connsiteX122" fmla="*/ 1468 w 10000"/>
              <a:gd name="connsiteY122" fmla="*/ 4299 h 10000"/>
              <a:gd name="connsiteX123" fmla="*/ 1442 w 10000"/>
              <a:gd name="connsiteY123" fmla="*/ 4355 h 10000"/>
              <a:gd name="connsiteX124" fmla="*/ 1383 w 10000"/>
              <a:gd name="connsiteY124" fmla="*/ 4355 h 10000"/>
              <a:gd name="connsiteX125" fmla="*/ 1233 w 10000"/>
              <a:gd name="connsiteY125" fmla="*/ 3798 h 10000"/>
              <a:gd name="connsiteX126" fmla="*/ 1095 w 10000"/>
              <a:gd name="connsiteY126" fmla="*/ 4760 h 10000"/>
              <a:gd name="connsiteX127" fmla="*/ 1041 w 10000"/>
              <a:gd name="connsiteY127" fmla="*/ 4704 h 10000"/>
              <a:gd name="connsiteX128" fmla="*/ 886 w 10000"/>
              <a:gd name="connsiteY128" fmla="*/ 3448 h 10000"/>
              <a:gd name="connsiteX129" fmla="*/ 721 w 10000"/>
              <a:gd name="connsiteY129" fmla="*/ 3104 h 10000"/>
              <a:gd name="connsiteX130" fmla="*/ 625 w 10000"/>
              <a:gd name="connsiteY130" fmla="*/ 3200 h 10000"/>
              <a:gd name="connsiteX131" fmla="*/ 651 w 10000"/>
              <a:gd name="connsiteY131" fmla="*/ 2755 h 10000"/>
              <a:gd name="connsiteX132" fmla="*/ 358 w 10000"/>
              <a:gd name="connsiteY132" fmla="*/ 2544 h 10000"/>
              <a:gd name="connsiteX133" fmla="*/ 416 w 10000"/>
              <a:gd name="connsiteY133" fmla="*/ 2295 h 10000"/>
              <a:gd name="connsiteX134" fmla="*/ 374 w 10000"/>
              <a:gd name="connsiteY134" fmla="*/ 2295 h 10000"/>
              <a:gd name="connsiteX135" fmla="*/ 251 w 10000"/>
              <a:gd name="connsiteY135" fmla="*/ 2544 h 10000"/>
              <a:gd name="connsiteX136" fmla="*/ 304 w 10000"/>
              <a:gd name="connsiteY136" fmla="*/ 2295 h 10000"/>
              <a:gd name="connsiteX137" fmla="*/ 320 w 10000"/>
              <a:gd name="connsiteY137" fmla="*/ 2197 h 10000"/>
              <a:gd name="connsiteX138" fmla="*/ 155 w 10000"/>
              <a:gd name="connsiteY138" fmla="*/ 2409 h 10000"/>
              <a:gd name="connsiteX139" fmla="*/ 155 w 10000"/>
              <a:gd name="connsiteY139" fmla="*/ 1155 h 10000"/>
              <a:gd name="connsiteX140" fmla="*/ 43 w 10000"/>
              <a:gd name="connsiteY140" fmla="*/ 1061 h 10000"/>
              <a:gd name="connsiteX141" fmla="*/ 0 w 10000"/>
              <a:gd name="connsiteY141" fmla="*/ 1312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1 h 10000"/>
              <a:gd name="connsiteX3" fmla="*/ 9920 w 10000"/>
              <a:gd name="connsiteY3" fmla="*/ 6957 h 10000"/>
              <a:gd name="connsiteX4" fmla="*/ 9867 w 10000"/>
              <a:gd name="connsiteY4" fmla="*/ 7639 h 10000"/>
              <a:gd name="connsiteX5" fmla="*/ 9754 w 10000"/>
              <a:gd name="connsiteY5" fmla="*/ 7400 h 10000"/>
              <a:gd name="connsiteX6" fmla="*/ 9652 w 10000"/>
              <a:gd name="connsiteY6" fmla="*/ 8031 h 10000"/>
              <a:gd name="connsiteX7" fmla="*/ 9620 w 10000"/>
              <a:gd name="connsiteY7" fmla="*/ 9022 h 10000"/>
              <a:gd name="connsiteX8" fmla="*/ 9510 w 10000"/>
              <a:gd name="connsiteY8" fmla="*/ 8531 h 10000"/>
              <a:gd name="connsiteX9" fmla="*/ 9349 w 10000"/>
              <a:gd name="connsiteY9" fmla="*/ 9098 h 10000"/>
              <a:gd name="connsiteX10" fmla="*/ 9279 w 10000"/>
              <a:gd name="connsiteY10" fmla="*/ 8845 h 10000"/>
              <a:gd name="connsiteX11" fmla="*/ 9253 w 10000"/>
              <a:gd name="connsiteY11" fmla="*/ 8903 h 10000"/>
              <a:gd name="connsiteX12" fmla="*/ 9242 w 10000"/>
              <a:gd name="connsiteY12" fmla="*/ 9348 h 10000"/>
              <a:gd name="connsiteX13" fmla="*/ 9156 w 10000"/>
              <a:gd name="connsiteY13" fmla="*/ 9404 h 10000"/>
              <a:gd name="connsiteX14" fmla="*/ 9034 w 10000"/>
              <a:gd name="connsiteY14" fmla="*/ 8903 h 10000"/>
              <a:gd name="connsiteX15" fmla="*/ 9071 w 10000"/>
              <a:gd name="connsiteY15" fmla="*/ 8713 h 10000"/>
              <a:gd name="connsiteX16" fmla="*/ 9007 w 10000"/>
              <a:gd name="connsiteY16" fmla="*/ 8404 h 10000"/>
              <a:gd name="connsiteX17" fmla="*/ 8825 w 10000"/>
              <a:gd name="connsiteY17" fmla="*/ 8654 h 10000"/>
              <a:gd name="connsiteX18" fmla="*/ 8809 w 10000"/>
              <a:gd name="connsiteY18" fmla="*/ 8500 h 10000"/>
              <a:gd name="connsiteX19" fmla="*/ 8868 w 10000"/>
              <a:gd name="connsiteY19" fmla="*/ 8306 h 10000"/>
              <a:gd name="connsiteX20" fmla="*/ 8836 w 10000"/>
              <a:gd name="connsiteY20" fmla="*/ 8153 h 10000"/>
              <a:gd name="connsiteX21" fmla="*/ 8756 w 10000"/>
              <a:gd name="connsiteY21" fmla="*/ 8247 h 10000"/>
              <a:gd name="connsiteX22" fmla="*/ 8671 w 10000"/>
              <a:gd name="connsiteY22" fmla="*/ 7843 h 10000"/>
              <a:gd name="connsiteX23" fmla="*/ 8697 w 10000"/>
              <a:gd name="connsiteY23" fmla="*/ 7496 h 10000"/>
              <a:gd name="connsiteX24" fmla="*/ 8628 w 10000"/>
              <a:gd name="connsiteY24" fmla="*/ 7595 h 10000"/>
              <a:gd name="connsiteX25" fmla="*/ 8590 w 10000"/>
              <a:gd name="connsiteY25" fmla="*/ 8500 h 10000"/>
              <a:gd name="connsiteX26" fmla="*/ 8436 w 10000"/>
              <a:gd name="connsiteY26" fmla="*/ 8404 h 10000"/>
              <a:gd name="connsiteX27" fmla="*/ 8436 w 10000"/>
              <a:gd name="connsiteY27" fmla="*/ 8346 h 10000"/>
              <a:gd name="connsiteX28" fmla="*/ 8478 w 10000"/>
              <a:gd name="connsiteY28" fmla="*/ 8210 h 10000"/>
              <a:gd name="connsiteX29" fmla="*/ 8478 w 10000"/>
              <a:gd name="connsiteY29" fmla="*/ 8153 h 10000"/>
              <a:gd name="connsiteX30" fmla="*/ 8382 w 10000"/>
              <a:gd name="connsiteY30" fmla="*/ 7998 h 10000"/>
              <a:gd name="connsiteX31" fmla="*/ 8356 w 10000"/>
              <a:gd name="connsiteY31" fmla="*/ 8346 h 10000"/>
              <a:gd name="connsiteX32" fmla="*/ 8409 w 10000"/>
              <a:gd name="connsiteY32" fmla="*/ 8654 h 10000"/>
              <a:gd name="connsiteX33" fmla="*/ 8393 w 10000"/>
              <a:gd name="connsiteY33" fmla="*/ 8654 h 10000"/>
              <a:gd name="connsiteX34" fmla="*/ 8297 w 10000"/>
              <a:gd name="connsiteY34" fmla="*/ 8346 h 10000"/>
              <a:gd name="connsiteX35" fmla="*/ 8254 w 10000"/>
              <a:gd name="connsiteY35" fmla="*/ 7808 h 10000"/>
              <a:gd name="connsiteX36" fmla="*/ 8217 w 10000"/>
              <a:gd name="connsiteY36" fmla="*/ 7808 h 10000"/>
              <a:gd name="connsiteX37" fmla="*/ 8201 w 10000"/>
              <a:gd name="connsiteY37" fmla="*/ 7998 h 10000"/>
              <a:gd name="connsiteX38" fmla="*/ 8115 w 10000"/>
              <a:gd name="connsiteY38" fmla="*/ 7843 h 10000"/>
              <a:gd name="connsiteX39" fmla="*/ 8078 w 10000"/>
              <a:gd name="connsiteY39" fmla="*/ 8093 h 10000"/>
              <a:gd name="connsiteX40" fmla="*/ 8078 w 10000"/>
              <a:gd name="connsiteY40" fmla="*/ 7901 h 10000"/>
              <a:gd name="connsiteX41" fmla="*/ 7939 w 10000"/>
              <a:gd name="connsiteY41" fmla="*/ 8306 h 10000"/>
              <a:gd name="connsiteX42" fmla="*/ 7854 w 10000"/>
              <a:gd name="connsiteY42" fmla="*/ 8306 h 10000"/>
              <a:gd name="connsiteX43" fmla="*/ 7645 w 10000"/>
              <a:gd name="connsiteY43" fmla="*/ 8903 h 10000"/>
              <a:gd name="connsiteX44" fmla="*/ 7603 w 10000"/>
              <a:gd name="connsiteY44" fmla="*/ 8713 h 10000"/>
              <a:gd name="connsiteX45" fmla="*/ 7635 w 10000"/>
              <a:gd name="connsiteY45" fmla="*/ 9098 h 10000"/>
              <a:gd name="connsiteX46" fmla="*/ 7533 w 10000"/>
              <a:gd name="connsiteY46" fmla="*/ 9098 h 10000"/>
              <a:gd name="connsiteX47" fmla="*/ 7453 w 10000"/>
              <a:gd name="connsiteY47" fmla="*/ 9945 h 10000"/>
              <a:gd name="connsiteX48" fmla="*/ 7549 w 10000"/>
              <a:gd name="connsiteY48" fmla="*/ 8034 h 10000"/>
              <a:gd name="connsiteX49" fmla="*/ 7472 w 10000"/>
              <a:gd name="connsiteY49" fmla="*/ 8629 h 10000"/>
              <a:gd name="connsiteX50" fmla="*/ 7424 w 10000"/>
              <a:gd name="connsiteY50" fmla="*/ 9305 h 10000"/>
              <a:gd name="connsiteX51" fmla="*/ 7386 w 10000"/>
              <a:gd name="connsiteY51" fmla="*/ 8399 h 10000"/>
              <a:gd name="connsiteX52" fmla="*/ 7347 w 10000"/>
              <a:gd name="connsiteY52" fmla="*/ 8833 h 10000"/>
              <a:gd name="connsiteX53" fmla="*/ 7267 w 10000"/>
              <a:gd name="connsiteY53" fmla="*/ 8471 h 10000"/>
              <a:gd name="connsiteX54" fmla="*/ 7054 w 10000"/>
              <a:gd name="connsiteY54" fmla="*/ 8999 h 10000"/>
              <a:gd name="connsiteX55" fmla="*/ 7053 w 10000"/>
              <a:gd name="connsiteY55" fmla="*/ 7964 h 10000"/>
              <a:gd name="connsiteX56" fmla="*/ 7026 w 10000"/>
              <a:gd name="connsiteY56" fmla="*/ 8519 h 10000"/>
              <a:gd name="connsiteX57" fmla="*/ 6828 w 10000"/>
              <a:gd name="connsiteY57" fmla="*/ 8722 h 10000"/>
              <a:gd name="connsiteX58" fmla="*/ 6677 w 10000"/>
              <a:gd name="connsiteY58" fmla="*/ 8508 h 10000"/>
              <a:gd name="connsiteX59" fmla="*/ 6616 w 10000"/>
              <a:gd name="connsiteY59" fmla="*/ 8712 h 10000"/>
              <a:gd name="connsiteX60" fmla="*/ 6417 w 10000"/>
              <a:gd name="connsiteY60" fmla="*/ 8836 h 10000"/>
              <a:gd name="connsiteX61" fmla="*/ 6500 w 10000"/>
              <a:gd name="connsiteY61" fmla="*/ 8836 h 10000"/>
              <a:gd name="connsiteX62" fmla="*/ 6333 w 10000"/>
              <a:gd name="connsiteY62" fmla="*/ 9224 h 10000"/>
              <a:gd name="connsiteX63" fmla="*/ 6333 w 10000"/>
              <a:gd name="connsiteY63" fmla="*/ 8836 h 10000"/>
              <a:gd name="connsiteX64" fmla="*/ 6250 w 10000"/>
              <a:gd name="connsiteY64" fmla="*/ 8836 h 10000"/>
              <a:gd name="connsiteX65" fmla="*/ 6167 w 10000"/>
              <a:gd name="connsiteY65" fmla="*/ 8836 h 10000"/>
              <a:gd name="connsiteX66" fmla="*/ 5917 w 10000"/>
              <a:gd name="connsiteY66" fmla="*/ 8836 h 10000"/>
              <a:gd name="connsiteX67" fmla="*/ 5879 w 10000"/>
              <a:gd name="connsiteY67" fmla="*/ 8406 h 10000"/>
              <a:gd name="connsiteX68" fmla="*/ 5753 w 10000"/>
              <a:gd name="connsiteY68" fmla="*/ 8597 h 10000"/>
              <a:gd name="connsiteX69" fmla="*/ 5700 w 10000"/>
              <a:gd name="connsiteY69" fmla="*/ 8646 h 10000"/>
              <a:gd name="connsiteX70" fmla="*/ 5559 w 10000"/>
              <a:gd name="connsiteY70" fmla="*/ 8670 h 10000"/>
              <a:gd name="connsiteX71" fmla="*/ 5472 w 10000"/>
              <a:gd name="connsiteY71" fmla="*/ 8681 h 10000"/>
              <a:gd name="connsiteX72" fmla="*/ 5335 w 10000"/>
              <a:gd name="connsiteY72" fmla="*/ 9487 h 10000"/>
              <a:gd name="connsiteX73" fmla="*/ 5268 w 10000"/>
              <a:gd name="connsiteY73" fmla="*/ 8911 h 10000"/>
              <a:gd name="connsiteX74" fmla="*/ 5151 w 10000"/>
              <a:gd name="connsiteY74" fmla="*/ 8920 h 10000"/>
              <a:gd name="connsiteX75" fmla="*/ 5108 w 10000"/>
              <a:gd name="connsiteY75" fmla="*/ 9824 h 10000"/>
              <a:gd name="connsiteX76" fmla="*/ 5076 w 10000"/>
              <a:gd name="connsiteY76" fmla="*/ 9624 h 10000"/>
              <a:gd name="connsiteX77" fmla="*/ 5000 w 10000"/>
              <a:gd name="connsiteY77" fmla="*/ 9608 h 10000"/>
              <a:gd name="connsiteX78" fmla="*/ 5083 w 10000"/>
              <a:gd name="connsiteY78" fmla="*/ 8836 h 10000"/>
              <a:gd name="connsiteX79" fmla="*/ 5083 w 10000"/>
              <a:gd name="connsiteY79" fmla="*/ 9989 h 10000"/>
              <a:gd name="connsiteX80" fmla="*/ 4958 w 10000"/>
              <a:gd name="connsiteY80" fmla="*/ 8160 h 10000"/>
              <a:gd name="connsiteX81" fmla="*/ 4917 w 10000"/>
              <a:gd name="connsiteY81" fmla="*/ 8454 h 10000"/>
              <a:gd name="connsiteX82" fmla="*/ 4833 w 10000"/>
              <a:gd name="connsiteY82" fmla="*/ 8070 h 10000"/>
              <a:gd name="connsiteX83" fmla="*/ 4597 w 10000"/>
              <a:gd name="connsiteY83" fmla="*/ 9574 h 10000"/>
              <a:gd name="connsiteX84" fmla="*/ 4677 w 10000"/>
              <a:gd name="connsiteY84" fmla="*/ 9344 h 10000"/>
              <a:gd name="connsiteX85" fmla="*/ 4592 w 10000"/>
              <a:gd name="connsiteY85" fmla="*/ 9296 h 10000"/>
              <a:gd name="connsiteX86" fmla="*/ 4497 w 10000"/>
              <a:gd name="connsiteY86" fmla="*/ 9324 h 10000"/>
              <a:gd name="connsiteX87" fmla="*/ 4359 w 10000"/>
              <a:gd name="connsiteY87" fmla="*/ 9527 h 10000"/>
              <a:gd name="connsiteX88" fmla="*/ 4337 w 10000"/>
              <a:gd name="connsiteY88" fmla="*/ 9352 h 10000"/>
              <a:gd name="connsiteX89" fmla="*/ 4345 w 10000"/>
              <a:gd name="connsiteY89" fmla="*/ 8344 h 10000"/>
              <a:gd name="connsiteX90" fmla="*/ 4122 w 10000"/>
              <a:gd name="connsiteY90" fmla="*/ 9225 h 10000"/>
              <a:gd name="connsiteX91" fmla="*/ 4058 w 10000"/>
              <a:gd name="connsiteY91" fmla="*/ 8647 h 10000"/>
              <a:gd name="connsiteX92" fmla="*/ 3954 w 10000"/>
              <a:gd name="connsiteY92" fmla="*/ 8542 h 10000"/>
              <a:gd name="connsiteX93" fmla="*/ 4044 w 10000"/>
              <a:gd name="connsiteY93" fmla="*/ 9184 h 10000"/>
              <a:gd name="connsiteX94" fmla="*/ 3833 w 10000"/>
              <a:gd name="connsiteY94" fmla="*/ 8454 h 10000"/>
              <a:gd name="connsiteX95" fmla="*/ 3719 w 10000"/>
              <a:gd name="connsiteY95" fmla="*/ 8550 h 10000"/>
              <a:gd name="connsiteX96" fmla="*/ 3750 w 10000"/>
              <a:gd name="connsiteY96" fmla="*/ 7685 h 10000"/>
              <a:gd name="connsiteX97" fmla="*/ 3631 w 10000"/>
              <a:gd name="connsiteY97" fmla="*/ 7808 h 10000"/>
              <a:gd name="connsiteX98" fmla="*/ 3615 w 10000"/>
              <a:gd name="connsiteY98" fmla="*/ 7808 h 10000"/>
              <a:gd name="connsiteX99" fmla="*/ 3465 w 10000"/>
              <a:gd name="connsiteY99" fmla="*/ 7843 h 10000"/>
              <a:gd name="connsiteX100" fmla="*/ 3406 w 10000"/>
              <a:gd name="connsiteY100" fmla="*/ 7247 h 10000"/>
              <a:gd name="connsiteX101" fmla="*/ 3198 w 10000"/>
              <a:gd name="connsiteY101" fmla="*/ 7151 h 10000"/>
              <a:gd name="connsiteX102" fmla="*/ 3091 w 10000"/>
              <a:gd name="connsiteY102" fmla="*/ 7209 h 10000"/>
              <a:gd name="connsiteX103" fmla="*/ 3006 w 10000"/>
              <a:gd name="connsiteY103" fmla="*/ 6805 h 10000"/>
              <a:gd name="connsiteX104" fmla="*/ 2990 w 10000"/>
              <a:gd name="connsiteY104" fmla="*/ 6805 h 10000"/>
              <a:gd name="connsiteX105" fmla="*/ 2936 w 10000"/>
              <a:gd name="connsiteY105" fmla="*/ 7342 h 10000"/>
              <a:gd name="connsiteX106" fmla="*/ 2910 w 10000"/>
              <a:gd name="connsiteY106" fmla="*/ 7305 h 10000"/>
              <a:gd name="connsiteX107" fmla="*/ 2851 w 10000"/>
              <a:gd name="connsiteY107" fmla="*/ 6400 h 10000"/>
              <a:gd name="connsiteX108" fmla="*/ 2840 w 10000"/>
              <a:gd name="connsiteY108" fmla="*/ 6400 h 10000"/>
              <a:gd name="connsiteX109" fmla="*/ 2840 w 10000"/>
              <a:gd name="connsiteY109" fmla="*/ 6650 h 10000"/>
              <a:gd name="connsiteX110" fmla="*/ 2798 w 10000"/>
              <a:gd name="connsiteY110" fmla="*/ 6495 h 10000"/>
              <a:gd name="connsiteX111" fmla="*/ 2814 w 10000"/>
              <a:gd name="connsiteY111" fmla="*/ 5899 h 10000"/>
              <a:gd name="connsiteX112" fmla="*/ 2563 w 10000"/>
              <a:gd name="connsiteY112" fmla="*/ 5744 h 10000"/>
              <a:gd name="connsiteX113" fmla="*/ 2440 w 10000"/>
              <a:gd name="connsiteY113" fmla="*/ 6052 h 10000"/>
              <a:gd name="connsiteX114" fmla="*/ 2023 w 10000"/>
              <a:gd name="connsiteY114" fmla="*/ 4396 h 10000"/>
              <a:gd name="connsiteX115" fmla="*/ 2034 w 10000"/>
              <a:gd name="connsiteY115" fmla="*/ 4644 h 10000"/>
              <a:gd name="connsiteX116" fmla="*/ 1815 w 10000"/>
              <a:gd name="connsiteY116" fmla="*/ 4512 h 10000"/>
              <a:gd name="connsiteX117" fmla="*/ 1815 w 10000"/>
              <a:gd name="connsiteY117" fmla="*/ 4355 h 10000"/>
              <a:gd name="connsiteX118" fmla="*/ 1842 w 10000"/>
              <a:gd name="connsiteY118" fmla="*/ 3892 h 10000"/>
              <a:gd name="connsiteX119" fmla="*/ 1773 w 10000"/>
              <a:gd name="connsiteY119" fmla="*/ 3603 h 10000"/>
              <a:gd name="connsiteX120" fmla="*/ 1580 w 10000"/>
              <a:gd name="connsiteY120" fmla="*/ 3354 h 10000"/>
              <a:gd name="connsiteX121" fmla="*/ 1468 w 10000"/>
              <a:gd name="connsiteY121" fmla="*/ 3546 h 10000"/>
              <a:gd name="connsiteX122" fmla="*/ 1468 w 10000"/>
              <a:gd name="connsiteY122" fmla="*/ 4299 h 10000"/>
              <a:gd name="connsiteX123" fmla="*/ 1442 w 10000"/>
              <a:gd name="connsiteY123" fmla="*/ 4355 h 10000"/>
              <a:gd name="connsiteX124" fmla="*/ 1383 w 10000"/>
              <a:gd name="connsiteY124" fmla="*/ 4355 h 10000"/>
              <a:gd name="connsiteX125" fmla="*/ 1233 w 10000"/>
              <a:gd name="connsiteY125" fmla="*/ 3798 h 10000"/>
              <a:gd name="connsiteX126" fmla="*/ 1095 w 10000"/>
              <a:gd name="connsiteY126" fmla="*/ 4760 h 10000"/>
              <a:gd name="connsiteX127" fmla="*/ 1041 w 10000"/>
              <a:gd name="connsiteY127" fmla="*/ 4704 h 10000"/>
              <a:gd name="connsiteX128" fmla="*/ 886 w 10000"/>
              <a:gd name="connsiteY128" fmla="*/ 3448 h 10000"/>
              <a:gd name="connsiteX129" fmla="*/ 721 w 10000"/>
              <a:gd name="connsiteY129" fmla="*/ 3104 h 10000"/>
              <a:gd name="connsiteX130" fmla="*/ 625 w 10000"/>
              <a:gd name="connsiteY130" fmla="*/ 3200 h 10000"/>
              <a:gd name="connsiteX131" fmla="*/ 651 w 10000"/>
              <a:gd name="connsiteY131" fmla="*/ 2755 h 10000"/>
              <a:gd name="connsiteX132" fmla="*/ 358 w 10000"/>
              <a:gd name="connsiteY132" fmla="*/ 2544 h 10000"/>
              <a:gd name="connsiteX133" fmla="*/ 416 w 10000"/>
              <a:gd name="connsiteY133" fmla="*/ 2295 h 10000"/>
              <a:gd name="connsiteX134" fmla="*/ 374 w 10000"/>
              <a:gd name="connsiteY134" fmla="*/ 2295 h 10000"/>
              <a:gd name="connsiteX135" fmla="*/ 251 w 10000"/>
              <a:gd name="connsiteY135" fmla="*/ 2544 h 10000"/>
              <a:gd name="connsiteX136" fmla="*/ 304 w 10000"/>
              <a:gd name="connsiteY136" fmla="*/ 2295 h 10000"/>
              <a:gd name="connsiteX137" fmla="*/ 320 w 10000"/>
              <a:gd name="connsiteY137" fmla="*/ 2197 h 10000"/>
              <a:gd name="connsiteX138" fmla="*/ 155 w 10000"/>
              <a:gd name="connsiteY138" fmla="*/ 2409 h 10000"/>
              <a:gd name="connsiteX139" fmla="*/ 155 w 10000"/>
              <a:gd name="connsiteY139" fmla="*/ 1155 h 10000"/>
              <a:gd name="connsiteX140" fmla="*/ 43 w 10000"/>
              <a:gd name="connsiteY140" fmla="*/ 1061 h 10000"/>
              <a:gd name="connsiteX141" fmla="*/ 0 w 10000"/>
              <a:gd name="connsiteY141" fmla="*/ 1312 h 10000"/>
              <a:gd name="connsiteX142" fmla="*/ 0 w 10000"/>
              <a:gd name="connsiteY142" fmla="*/ 0 h 10000"/>
              <a:gd name="connsiteX0" fmla="*/ 0 w 10000"/>
              <a:gd name="connsiteY0" fmla="*/ 0 h 9989"/>
              <a:gd name="connsiteX1" fmla="*/ 10000 w 10000"/>
              <a:gd name="connsiteY1" fmla="*/ 0 h 9989"/>
              <a:gd name="connsiteX2" fmla="*/ 10000 w 10000"/>
              <a:gd name="connsiteY2" fmla="*/ 7151 h 9989"/>
              <a:gd name="connsiteX3" fmla="*/ 9920 w 10000"/>
              <a:gd name="connsiteY3" fmla="*/ 6957 h 9989"/>
              <a:gd name="connsiteX4" fmla="*/ 9867 w 10000"/>
              <a:gd name="connsiteY4" fmla="*/ 7639 h 9989"/>
              <a:gd name="connsiteX5" fmla="*/ 9754 w 10000"/>
              <a:gd name="connsiteY5" fmla="*/ 7400 h 9989"/>
              <a:gd name="connsiteX6" fmla="*/ 9652 w 10000"/>
              <a:gd name="connsiteY6" fmla="*/ 8031 h 9989"/>
              <a:gd name="connsiteX7" fmla="*/ 9620 w 10000"/>
              <a:gd name="connsiteY7" fmla="*/ 9022 h 9989"/>
              <a:gd name="connsiteX8" fmla="*/ 9510 w 10000"/>
              <a:gd name="connsiteY8" fmla="*/ 8531 h 9989"/>
              <a:gd name="connsiteX9" fmla="*/ 9349 w 10000"/>
              <a:gd name="connsiteY9" fmla="*/ 9098 h 9989"/>
              <a:gd name="connsiteX10" fmla="*/ 9279 w 10000"/>
              <a:gd name="connsiteY10" fmla="*/ 8845 h 9989"/>
              <a:gd name="connsiteX11" fmla="*/ 9253 w 10000"/>
              <a:gd name="connsiteY11" fmla="*/ 8903 h 9989"/>
              <a:gd name="connsiteX12" fmla="*/ 9242 w 10000"/>
              <a:gd name="connsiteY12" fmla="*/ 9348 h 9989"/>
              <a:gd name="connsiteX13" fmla="*/ 9156 w 10000"/>
              <a:gd name="connsiteY13" fmla="*/ 9404 h 9989"/>
              <a:gd name="connsiteX14" fmla="*/ 9034 w 10000"/>
              <a:gd name="connsiteY14" fmla="*/ 8903 h 9989"/>
              <a:gd name="connsiteX15" fmla="*/ 9071 w 10000"/>
              <a:gd name="connsiteY15" fmla="*/ 8713 h 9989"/>
              <a:gd name="connsiteX16" fmla="*/ 9007 w 10000"/>
              <a:gd name="connsiteY16" fmla="*/ 8404 h 9989"/>
              <a:gd name="connsiteX17" fmla="*/ 8825 w 10000"/>
              <a:gd name="connsiteY17" fmla="*/ 8654 h 9989"/>
              <a:gd name="connsiteX18" fmla="*/ 8809 w 10000"/>
              <a:gd name="connsiteY18" fmla="*/ 8500 h 9989"/>
              <a:gd name="connsiteX19" fmla="*/ 8868 w 10000"/>
              <a:gd name="connsiteY19" fmla="*/ 8306 h 9989"/>
              <a:gd name="connsiteX20" fmla="*/ 8836 w 10000"/>
              <a:gd name="connsiteY20" fmla="*/ 8153 h 9989"/>
              <a:gd name="connsiteX21" fmla="*/ 8756 w 10000"/>
              <a:gd name="connsiteY21" fmla="*/ 8247 h 9989"/>
              <a:gd name="connsiteX22" fmla="*/ 8671 w 10000"/>
              <a:gd name="connsiteY22" fmla="*/ 7843 h 9989"/>
              <a:gd name="connsiteX23" fmla="*/ 8697 w 10000"/>
              <a:gd name="connsiteY23" fmla="*/ 7496 h 9989"/>
              <a:gd name="connsiteX24" fmla="*/ 8628 w 10000"/>
              <a:gd name="connsiteY24" fmla="*/ 7595 h 9989"/>
              <a:gd name="connsiteX25" fmla="*/ 8590 w 10000"/>
              <a:gd name="connsiteY25" fmla="*/ 8500 h 9989"/>
              <a:gd name="connsiteX26" fmla="*/ 8436 w 10000"/>
              <a:gd name="connsiteY26" fmla="*/ 8404 h 9989"/>
              <a:gd name="connsiteX27" fmla="*/ 8436 w 10000"/>
              <a:gd name="connsiteY27" fmla="*/ 8346 h 9989"/>
              <a:gd name="connsiteX28" fmla="*/ 8478 w 10000"/>
              <a:gd name="connsiteY28" fmla="*/ 8210 h 9989"/>
              <a:gd name="connsiteX29" fmla="*/ 8478 w 10000"/>
              <a:gd name="connsiteY29" fmla="*/ 8153 h 9989"/>
              <a:gd name="connsiteX30" fmla="*/ 8382 w 10000"/>
              <a:gd name="connsiteY30" fmla="*/ 7998 h 9989"/>
              <a:gd name="connsiteX31" fmla="*/ 8356 w 10000"/>
              <a:gd name="connsiteY31" fmla="*/ 8346 h 9989"/>
              <a:gd name="connsiteX32" fmla="*/ 8409 w 10000"/>
              <a:gd name="connsiteY32" fmla="*/ 8654 h 9989"/>
              <a:gd name="connsiteX33" fmla="*/ 8393 w 10000"/>
              <a:gd name="connsiteY33" fmla="*/ 8654 h 9989"/>
              <a:gd name="connsiteX34" fmla="*/ 8297 w 10000"/>
              <a:gd name="connsiteY34" fmla="*/ 8346 h 9989"/>
              <a:gd name="connsiteX35" fmla="*/ 8254 w 10000"/>
              <a:gd name="connsiteY35" fmla="*/ 7808 h 9989"/>
              <a:gd name="connsiteX36" fmla="*/ 8217 w 10000"/>
              <a:gd name="connsiteY36" fmla="*/ 7808 h 9989"/>
              <a:gd name="connsiteX37" fmla="*/ 8201 w 10000"/>
              <a:gd name="connsiteY37" fmla="*/ 7998 h 9989"/>
              <a:gd name="connsiteX38" fmla="*/ 8115 w 10000"/>
              <a:gd name="connsiteY38" fmla="*/ 7843 h 9989"/>
              <a:gd name="connsiteX39" fmla="*/ 8078 w 10000"/>
              <a:gd name="connsiteY39" fmla="*/ 8093 h 9989"/>
              <a:gd name="connsiteX40" fmla="*/ 8078 w 10000"/>
              <a:gd name="connsiteY40" fmla="*/ 7901 h 9989"/>
              <a:gd name="connsiteX41" fmla="*/ 7939 w 10000"/>
              <a:gd name="connsiteY41" fmla="*/ 8306 h 9989"/>
              <a:gd name="connsiteX42" fmla="*/ 7854 w 10000"/>
              <a:gd name="connsiteY42" fmla="*/ 8306 h 9989"/>
              <a:gd name="connsiteX43" fmla="*/ 7645 w 10000"/>
              <a:gd name="connsiteY43" fmla="*/ 8903 h 9989"/>
              <a:gd name="connsiteX44" fmla="*/ 7603 w 10000"/>
              <a:gd name="connsiteY44" fmla="*/ 8713 h 9989"/>
              <a:gd name="connsiteX45" fmla="*/ 7635 w 10000"/>
              <a:gd name="connsiteY45" fmla="*/ 9098 h 9989"/>
              <a:gd name="connsiteX46" fmla="*/ 7533 w 10000"/>
              <a:gd name="connsiteY46" fmla="*/ 9098 h 9989"/>
              <a:gd name="connsiteX47" fmla="*/ 7453 w 10000"/>
              <a:gd name="connsiteY47" fmla="*/ 9945 h 9989"/>
              <a:gd name="connsiteX48" fmla="*/ 7549 w 10000"/>
              <a:gd name="connsiteY48" fmla="*/ 8034 h 9989"/>
              <a:gd name="connsiteX49" fmla="*/ 7472 w 10000"/>
              <a:gd name="connsiteY49" fmla="*/ 8629 h 9989"/>
              <a:gd name="connsiteX50" fmla="*/ 7424 w 10000"/>
              <a:gd name="connsiteY50" fmla="*/ 9305 h 9989"/>
              <a:gd name="connsiteX51" fmla="*/ 7386 w 10000"/>
              <a:gd name="connsiteY51" fmla="*/ 8399 h 9989"/>
              <a:gd name="connsiteX52" fmla="*/ 7347 w 10000"/>
              <a:gd name="connsiteY52" fmla="*/ 8833 h 9989"/>
              <a:gd name="connsiteX53" fmla="*/ 7267 w 10000"/>
              <a:gd name="connsiteY53" fmla="*/ 8471 h 9989"/>
              <a:gd name="connsiteX54" fmla="*/ 7054 w 10000"/>
              <a:gd name="connsiteY54" fmla="*/ 8999 h 9989"/>
              <a:gd name="connsiteX55" fmla="*/ 7053 w 10000"/>
              <a:gd name="connsiteY55" fmla="*/ 7964 h 9989"/>
              <a:gd name="connsiteX56" fmla="*/ 7026 w 10000"/>
              <a:gd name="connsiteY56" fmla="*/ 8519 h 9989"/>
              <a:gd name="connsiteX57" fmla="*/ 6828 w 10000"/>
              <a:gd name="connsiteY57" fmla="*/ 8722 h 9989"/>
              <a:gd name="connsiteX58" fmla="*/ 6677 w 10000"/>
              <a:gd name="connsiteY58" fmla="*/ 8508 h 9989"/>
              <a:gd name="connsiteX59" fmla="*/ 6616 w 10000"/>
              <a:gd name="connsiteY59" fmla="*/ 8712 h 9989"/>
              <a:gd name="connsiteX60" fmla="*/ 6417 w 10000"/>
              <a:gd name="connsiteY60" fmla="*/ 8836 h 9989"/>
              <a:gd name="connsiteX61" fmla="*/ 6500 w 10000"/>
              <a:gd name="connsiteY61" fmla="*/ 8836 h 9989"/>
              <a:gd name="connsiteX62" fmla="*/ 6333 w 10000"/>
              <a:gd name="connsiteY62" fmla="*/ 9224 h 9989"/>
              <a:gd name="connsiteX63" fmla="*/ 6333 w 10000"/>
              <a:gd name="connsiteY63" fmla="*/ 8836 h 9989"/>
              <a:gd name="connsiteX64" fmla="*/ 6250 w 10000"/>
              <a:gd name="connsiteY64" fmla="*/ 8836 h 9989"/>
              <a:gd name="connsiteX65" fmla="*/ 6167 w 10000"/>
              <a:gd name="connsiteY65" fmla="*/ 8836 h 9989"/>
              <a:gd name="connsiteX66" fmla="*/ 5917 w 10000"/>
              <a:gd name="connsiteY66" fmla="*/ 8836 h 9989"/>
              <a:gd name="connsiteX67" fmla="*/ 5879 w 10000"/>
              <a:gd name="connsiteY67" fmla="*/ 8406 h 9989"/>
              <a:gd name="connsiteX68" fmla="*/ 5753 w 10000"/>
              <a:gd name="connsiteY68" fmla="*/ 8597 h 9989"/>
              <a:gd name="connsiteX69" fmla="*/ 5700 w 10000"/>
              <a:gd name="connsiteY69" fmla="*/ 8646 h 9989"/>
              <a:gd name="connsiteX70" fmla="*/ 5559 w 10000"/>
              <a:gd name="connsiteY70" fmla="*/ 8670 h 9989"/>
              <a:gd name="connsiteX71" fmla="*/ 5472 w 10000"/>
              <a:gd name="connsiteY71" fmla="*/ 8681 h 9989"/>
              <a:gd name="connsiteX72" fmla="*/ 5335 w 10000"/>
              <a:gd name="connsiteY72" fmla="*/ 9487 h 9989"/>
              <a:gd name="connsiteX73" fmla="*/ 5268 w 10000"/>
              <a:gd name="connsiteY73" fmla="*/ 8911 h 9989"/>
              <a:gd name="connsiteX74" fmla="*/ 5151 w 10000"/>
              <a:gd name="connsiteY74" fmla="*/ 8920 h 9989"/>
              <a:gd name="connsiteX75" fmla="*/ 5108 w 10000"/>
              <a:gd name="connsiteY75" fmla="*/ 9824 h 9989"/>
              <a:gd name="connsiteX76" fmla="*/ 5076 w 10000"/>
              <a:gd name="connsiteY76" fmla="*/ 9624 h 9989"/>
              <a:gd name="connsiteX77" fmla="*/ 5000 w 10000"/>
              <a:gd name="connsiteY77" fmla="*/ 9608 h 9989"/>
              <a:gd name="connsiteX78" fmla="*/ 5083 w 10000"/>
              <a:gd name="connsiteY78" fmla="*/ 8836 h 9989"/>
              <a:gd name="connsiteX79" fmla="*/ 5083 w 10000"/>
              <a:gd name="connsiteY79" fmla="*/ 9989 h 9989"/>
              <a:gd name="connsiteX80" fmla="*/ 4958 w 10000"/>
              <a:gd name="connsiteY80" fmla="*/ 8160 h 9989"/>
              <a:gd name="connsiteX81" fmla="*/ 4917 w 10000"/>
              <a:gd name="connsiteY81" fmla="*/ 8454 h 9989"/>
              <a:gd name="connsiteX82" fmla="*/ 4833 w 10000"/>
              <a:gd name="connsiteY82" fmla="*/ 8070 h 9989"/>
              <a:gd name="connsiteX83" fmla="*/ 4597 w 10000"/>
              <a:gd name="connsiteY83" fmla="*/ 9574 h 9989"/>
              <a:gd name="connsiteX84" fmla="*/ 4677 w 10000"/>
              <a:gd name="connsiteY84" fmla="*/ 9344 h 9989"/>
              <a:gd name="connsiteX85" fmla="*/ 4567 w 10000"/>
              <a:gd name="connsiteY85" fmla="*/ 7472 h 9989"/>
              <a:gd name="connsiteX86" fmla="*/ 4497 w 10000"/>
              <a:gd name="connsiteY86" fmla="*/ 9324 h 9989"/>
              <a:gd name="connsiteX87" fmla="*/ 4359 w 10000"/>
              <a:gd name="connsiteY87" fmla="*/ 9527 h 9989"/>
              <a:gd name="connsiteX88" fmla="*/ 4337 w 10000"/>
              <a:gd name="connsiteY88" fmla="*/ 9352 h 9989"/>
              <a:gd name="connsiteX89" fmla="*/ 4345 w 10000"/>
              <a:gd name="connsiteY89" fmla="*/ 8344 h 9989"/>
              <a:gd name="connsiteX90" fmla="*/ 4122 w 10000"/>
              <a:gd name="connsiteY90" fmla="*/ 9225 h 9989"/>
              <a:gd name="connsiteX91" fmla="*/ 4058 w 10000"/>
              <a:gd name="connsiteY91" fmla="*/ 8647 h 9989"/>
              <a:gd name="connsiteX92" fmla="*/ 3954 w 10000"/>
              <a:gd name="connsiteY92" fmla="*/ 8542 h 9989"/>
              <a:gd name="connsiteX93" fmla="*/ 4044 w 10000"/>
              <a:gd name="connsiteY93" fmla="*/ 9184 h 9989"/>
              <a:gd name="connsiteX94" fmla="*/ 3833 w 10000"/>
              <a:gd name="connsiteY94" fmla="*/ 8454 h 9989"/>
              <a:gd name="connsiteX95" fmla="*/ 3719 w 10000"/>
              <a:gd name="connsiteY95" fmla="*/ 8550 h 9989"/>
              <a:gd name="connsiteX96" fmla="*/ 3750 w 10000"/>
              <a:gd name="connsiteY96" fmla="*/ 7685 h 9989"/>
              <a:gd name="connsiteX97" fmla="*/ 3631 w 10000"/>
              <a:gd name="connsiteY97" fmla="*/ 7808 h 9989"/>
              <a:gd name="connsiteX98" fmla="*/ 3615 w 10000"/>
              <a:gd name="connsiteY98" fmla="*/ 7808 h 9989"/>
              <a:gd name="connsiteX99" fmla="*/ 3465 w 10000"/>
              <a:gd name="connsiteY99" fmla="*/ 7843 h 9989"/>
              <a:gd name="connsiteX100" fmla="*/ 3406 w 10000"/>
              <a:gd name="connsiteY100" fmla="*/ 7247 h 9989"/>
              <a:gd name="connsiteX101" fmla="*/ 3198 w 10000"/>
              <a:gd name="connsiteY101" fmla="*/ 7151 h 9989"/>
              <a:gd name="connsiteX102" fmla="*/ 3091 w 10000"/>
              <a:gd name="connsiteY102" fmla="*/ 7209 h 9989"/>
              <a:gd name="connsiteX103" fmla="*/ 3006 w 10000"/>
              <a:gd name="connsiteY103" fmla="*/ 6805 h 9989"/>
              <a:gd name="connsiteX104" fmla="*/ 2990 w 10000"/>
              <a:gd name="connsiteY104" fmla="*/ 6805 h 9989"/>
              <a:gd name="connsiteX105" fmla="*/ 2936 w 10000"/>
              <a:gd name="connsiteY105" fmla="*/ 7342 h 9989"/>
              <a:gd name="connsiteX106" fmla="*/ 2910 w 10000"/>
              <a:gd name="connsiteY106" fmla="*/ 7305 h 9989"/>
              <a:gd name="connsiteX107" fmla="*/ 2851 w 10000"/>
              <a:gd name="connsiteY107" fmla="*/ 6400 h 9989"/>
              <a:gd name="connsiteX108" fmla="*/ 2840 w 10000"/>
              <a:gd name="connsiteY108" fmla="*/ 6400 h 9989"/>
              <a:gd name="connsiteX109" fmla="*/ 2840 w 10000"/>
              <a:gd name="connsiteY109" fmla="*/ 6650 h 9989"/>
              <a:gd name="connsiteX110" fmla="*/ 2798 w 10000"/>
              <a:gd name="connsiteY110" fmla="*/ 6495 h 9989"/>
              <a:gd name="connsiteX111" fmla="*/ 2814 w 10000"/>
              <a:gd name="connsiteY111" fmla="*/ 5899 h 9989"/>
              <a:gd name="connsiteX112" fmla="*/ 2563 w 10000"/>
              <a:gd name="connsiteY112" fmla="*/ 5744 h 9989"/>
              <a:gd name="connsiteX113" fmla="*/ 2440 w 10000"/>
              <a:gd name="connsiteY113" fmla="*/ 6052 h 9989"/>
              <a:gd name="connsiteX114" fmla="*/ 2023 w 10000"/>
              <a:gd name="connsiteY114" fmla="*/ 4396 h 9989"/>
              <a:gd name="connsiteX115" fmla="*/ 2034 w 10000"/>
              <a:gd name="connsiteY115" fmla="*/ 4644 h 9989"/>
              <a:gd name="connsiteX116" fmla="*/ 1815 w 10000"/>
              <a:gd name="connsiteY116" fmla="*/ 4512 h 9989"/>
              <a:gd name="connsiteX117" fmla="*/ 1815 w 10000"/>
              <a:gd name="connsiteY117" fmla="*/ 4355 h 9989"/>
              <a:gd name="connsiteX118" fmla="*/ 1842 w 10000"/>
              <a:gd name="connsiteY118" fmla="*/ 3892 h 9989"/>
              <a:gd name="connsiteX119" fmla="*/ 1773 w 10000"/>
              <a:gd name="connsiteY119" fmla="*/ 3603 h 9989"/>
              <a:gd name="connsiteX120" fmla="*/ 1580 w 10000"/>
              <a:gd name="connsiteY120" fmla="*/ 3354 h 9989"/>
              <a:gd name="connsiteX121" fmla="*/ 1468 w 10000"/>
              <a:gd name="connsiteY121" fmla="*/ 3546 h 9989"/>
              <a:gd name="connsiteX122" fmla="*/ 1468 w 10000"/>
              <a:gd name="connsiteY122" fmla="*/ 4299 h 9989"/>
              <a:gd name="connsiteX123" fmla="*/ 1442 w 10000"/>
              <a:gd name="connsiteY123" fmla="*/ 4355 h 9989"/>
              <a:gd name="connsiteX124" fmla="*/ 1383 w 10000"/>
              <a:gd name="connsiteY124" fmla="*/ 4355 h 9989"/>
              <a:gd name="connsiteX125" fmla="*/ 1233 w 10000"/>
              <a:gd name="connsiteY125" fmla="*/ 3798 h 9989"/>
              <a:gd name="connsiteX126" fmla="*/ 1095 w 10000"/>
              <a:gd name="connsiteY126" fmla="*/ 4760 h 9989"/>
              <a:gd name="connsiteX127" fmla="*/ 1041 w 10000"/>
              <a:gd name="connsiteY127" fmla="*/ 4704 h 9989"/>
              <a:gd name="connsiteX128" fmla="*/ 886 w 10000"/>
              <a:gd name="connsiteY128" fmla="*/ 3448 h 9989"/>
              <a:gd name="connsiteX129" fmla="*/ 721 w 10000"/>
              <a:gd name="connsiteY129" fmla="*/ 3104 h 9989"/>
              <a:gd name="connsiteX130" fmla="*/ 625 w 10000"/>
              <a:gd name="connsiteY130" fmla="*/ 3200 h 9989"/>
              <a:gd name="connsiteX131" fmla="*/ 651 w 10000"/>
              <a:gd name="connsiteY131" fmla="*/ 2755 h 9989"/>
              <a:gd name="connsiteX132" fmla="*/ 358 w 10000"/>
              <a:gd name="connsiteY132" fmla="*/ 2544 h 9989"/>
              <a:gd name="connsiteX133" fmla="*/ 416 w 10000"/>
              <a:gd name="connsiteY133" fmla="*/ 2295 h 9989"/>
              <a:gd name="connsiteX134" fmla="*/ 374 w 10000"/>
              <a:gd name="connsiteY134" fmla="*/ 2295 h 9989"/>
              <a:gd name="connsiteX135" fmla="*/ 251 w 10000"/>
              <a:gd name="connsiteY135" fmla="*/ 2544 h 9989"/>
              <a:gd name="connsiteX136" fmla="*/ 304 w 10000"/>
              <a:gd name="connsiteY136" fmla="*/ 2295 h 9989"/>
              <a:gd name="connsiteX137" fmla="*/ 320 w 10000"/>
              <a:gd name="connsiteY137" fmla="*/ 2197 h 9989"/>
              <a:gd name="connsiteX138" fmla="*/ 155 w 10000"/>
              <a:gd name="connsiteY138" fmla="*/ 2409 h 9989"/>
              <a:gd name="connsiteX139" fmla="*/ 155 w 10000"/>
              <a:gd name="connsiteY139" fmla="*/ 1155 h 9989"/>
              <a:gd name="connsiteX140" fmla="*/ 43 w 10000"/>
              <a:gd name="connsiteY140" fmla="*/ 1061 h 9989"/>
              <a:gd name="connsiteX141" fmla="*/ 0 w 10000"/>
              <a:gd name="connsiteY141" fmla="*/ 1312 h 9989"/>
              <a:gd name="connsiteX142" fmla="*/ 0 w 10000"/>
              <a:gd name="connsiteY142" fmla="*/ 0 h 9989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597 w 10000"/>
              <a:gd name="connsiteY83" fmla="*/ 9585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97 w 10000"/>
              <a:gd name="connsiteY86" fmla="*/ 9334 h 10000"/>
              <a:gd name="connsiteX87" fmla="*/ 4359 w 10000"/>
              <a:gd name="connsiteY87" fmla="*/ 9537 h 10000"/>
              <a:gd name="connsiteX88" fmla="*/ 4337 w 10000"/>
              <a:gd name="connsiteY88" fmla="*/ 9362 h 10000"/>
              <a:gd name="connsiteX89" fmla="*/ 4345 w 10000"/>
              <a:gd name="connsiteY89" fmla="*/ 8353 h 10000"/>
              <a:gd name="connsiteX90" fmla="*/ 4122 w 10000"/>
              <a:gd name="connsiteY90" fmla="*/ 9235 h 10000"/>
              <a:gd name="connsiteX91" fmla="*/ 4058 w 10000"/>
              <a:gd name="connsiteY91" fmla="*/ 8657 h 10000"/>
              <a:gd name="connsiteX92" fmla="*/ 3954 w 10000"/>
              <a:gd name="connsiteY92" fmla="*/ 8551 h 10000"/>
              <a:gd name="connsiteX93" fmla="*/ 4044 w 10000"/>
              <a:gd name="connsiteY93" fmla="*/ 9194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65 w 10000"/>
              <a:gd name="connsiteY99" fmla="*/ 7852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97 w 10000"/>
              <a:gd name="connsiteY86" fmla="*/ 9334 h 10000"/>
              <a:gd name="connsiteX87" fmla="*/ 4359 w 10000"/>
              <a:gd name="connsiteY87" fmla="*/ 9537 h 10000"/>
              <a:gd name="connsiteX88" fmla="*/ 4337 w 10000"/>
              <a:gd name="connsiteY88" fmla="*/ 9362 h 10000"/>
              <a:gd name="connsiteX89" fmla="*/ 4345 w 10000"/>
              <a:gd name="connsiteY89" fmla="*/ 8353 h 10000"/>
              <a:gd name="connsiteX90" fmla="*/ 4122 w 10000"/>
              <a:gd name="connsiteY90" fmla="*/ 9235 h 10000"/>
              <a:gd name="connsiteX91" fmla="*/ 4058 w 10000"/>
              <a:gd name="connsiteY91" fmla="*/ 8657 h 10000"/>
              <a:gd name="connsiteX92" fmla="*/ 3954 w 10000"/>
              <a:gd name="connsiteY92" fmla="*/ 8551 h 10000"/>
              <a:gd name="connsiteX93" fmla="*/ 4044 w 10000"/>
              <a:gd name="connsiteY93" fmla="*/ 9194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65 w 10000"/>
              <a:gd name="connsiteY99" fmla="*/ 7852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359 w 10000"/>
              <a:gd name="connsiteY87" fmla="*/ 9537 h 10000"/>
              <a:gd name="connsiteX88" fmla="*/ 4337 w 10000"/>
              <a:gd name="connsiteY88" fmla="*/ 9362 h 10000"/>
              <a:gd name="connsiteX89" fmla="*/ 4345 w 10000"/>
              <a:gd name="connsiteY89" fmla="*/ 8353 h 10000"/>
              <a:gd name="connsiteX90" fmla="*/ 4122 w 10000"/>
              <a:gd name="connsiteY90" fmla="*/ 9235 h 10000"/>
              <a:gd name="connsiteX91" fmla="*/ 4058 w 10000"/>
              <a:gd name="connsiteY91" fmla="*/ 8657 h 10000"/>
              <a:gd name="connsiteX92" fmla="*/ 3954 w 10000"/>
              <a:gd name="connsiteY92" fmla="*/ 8551 h 10000"/>
              <a:gd name="connsiteX93" fmla="*/ 4044 w 10000"/>
              <a:gd name="connsiteY93" fmla="*/ 9194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65 w 10000"/>
              <a:gd name="connsiteY99" fmla="*/ 7852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359 w 10000"/>
              <a:gd name="connsiteY87" fmla="*/ 953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22 w 10000"/>
              <a:gd name="connsiteY90" fmla="*/ 9235 h 10000"/>
              <a:gd name="connsiteX91" fmla="*/ 4058 w 10000"/>
              <a:gd name="connsiteY91" fmla="*/ 8657 h 10000"/>
              <a:gd name="connsiteX92" fmla="*/ 3954 w 10000"/>
              <a:gd name="connsiteY92" fmla="*/ 8551 h 10000"/>
              <a:gd name="connsiteX93" fmla="*/ 4044 w 10000"/>
              <a:gd name="connsiteY93" fmla="*/ 9194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65 w 10000"/>
              <a:gd name="connsiteY99" fmla="*/ 7852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400 w 10000"/>
              <a:gd name="connsiteY87" fmla="*/ 800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22 w 10000"/>
              <a:gd name="connsiteY90" fmla="*/ 9235 h 10000"/>
              <a:gd name="connsiteX91" fmla="*/ 4058 w 10000"/>
              <a:gd name="connsiteY91" fmla="*/ 8657 h 10000"/>
              <a:gd name="connsiteX92" fmla="*/ 3954 w 10000"/>
              <a:gd name="connsiteY92" fmla="*/ 8551 h 10000"/>
              <a:gd name="connsiteX93" fmla="*/ 4044 w 10000"/>
              <a:gd name="connsiteY93" fmla="*/ 9194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65 w 10000"/>
              <a:gd name="connsiteY99" fmla="*/ 7852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400 w 10000"/>
              <a:gd name="connsiteY87" fmla="*/ 800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50 w 10000"/>
              <a:gd name="connsiteY90" fmla="*/ 7480 h 10000"/>
              <a:gd name="connsiteX91" fmla="*/ 4058 w 10000"/>
              <a:gd name="connsiteY91" fmla="*/ 8657 h 10000"/>
              <a:gd name="connsiteX92" fmla="*/ 3954 w 10000"/>
              <a:gd name="connsiteY92" fmla="*/ 8551 h 10000"/>
              <a:gd name="connsiteX93" fmla="*/ 4044 w 10000"/>
              <a:gd name="connsiteY93" fmla="*/ 9194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65 w 10000"/>
              <a:gd name="connsiteY99" fmla="*/ 7852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400 w 10000"/>
              <a:gd name="connsiteY87" fmla="*/ 800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50 w 10000"/>
              <a:gd name="connsiteY90" fmla="*/ 7480 h 10000"/>
              <a:gd name="connsiteX91" fmla="*/ 4067 w 10000"/>
              <a:gd name="connsiteY91" fmla="*/ 8007 h 10000"/>
              <a:gd name="connsiteX92" fmla="*/ 3954 w 10000"/>
              <a:gd name="connsiteY92" fmla="*/ 8551 h 10000"/>
              <a:gd name="connsiteX93" fmla="*/ 4044 w 10000"/>
              <a:gd name="connsiteY93" fmla="*/ 9194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65 w 10000"/>
              <a:gd name="connsiteY99" fmla="*/ 7852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400 w 10000"/>
              <a:gd name="connsiteY87" fmla="*/ 800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50 w 10000"/>
              <a:gd name="connsiteY90" fmla="*/ 7480 h 10000"/>
              <a:gd name="connsiteX91" fmla="*/ 4067 w 10000"/>
              <a:gd name="connsiteY91" fmla="*/ 8007 h 10000"/>
              <a:gd name="connsiteX92" fmla="*/ 3954 w 10000"/>
              <a:gd name="connsiteY92" fmla="*/ 8551 h 10000"/>
              <a:gd name="connsiteX93" fmla="*/ 3900 w 10000"/>
              <a:gd name="connsiteY93" fmla="*/ 7480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65 w 10000"/>
              <a:gd name="connsiteY99" fmla="*/ 7852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400 w 10000"/>
              <a:gd name="connsiteY87" fmla="*/ 800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50 w 10000"/>
              <a:gd name="connsiteY90" fmla="*/ 7480 h 10000"/>
              <a:gd name="connsiteX91" fmla="*/ 4067 w 10000"/>
              <a:gd name="connsiteY91" fmla="*/ 8007 h 10000"/>
              <a:gd name="connsiteX92" fmla="*/ 3954 w 10000"/>
              <a:gd name="connsiteY92" fmla="*/ 8551 h 10000"/>
              <a:gd name="connsiteX93" fmla="*/ 3900 w 10000"/>
              <a:gd name="connsiteY93" fmla="*/ 7480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84 w 10000"/>
              <a:gd name="connsiteY99" fmla="*/ 6953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400 w 10000"/>
              <a:gd name="connsiteY87" fmla="*/ 800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50 w 10000"/>
              <a:gd name="connsiteY90" fmla="*/ 7480 h 10000"/>
              <a:gd name="connsiteX91" fmla="*/ 4067 w 10000"/>
              <a:gd name="connsiteY91" fmla="*/ 8007 h 10000"/>
              <a:gd name="connsiteX92" fmla="*/ 3954 w 10000"/>
              <a:gd name="connsiteY92" fmla="*/ 8551 h 10000"/>
              <a:gd name="connsiteX93" fmla="*/ 3900 w 10000"/>
              <a:gd name="connsiteY93" fmla="*/ 7480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84 w 10000"/>
              <a:gd name="connsiteY99" fmla="*/ 6953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00 w 10000"/>
              <a:gd name="connsiteY106" fmla="*/ 6426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400 w 10000"/>
              <a:gd name="connsiteY87" fmla="*/ 800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50 w 10000"/>
              <a:gd name="connsiteY90" fmla="*/ 7480 h 10000"/>
              <a:gd name="connsiteX91" fmla="*/ 4067 w 10000"/>
              <a:gd name="connsiteY91" fmla="*/ 8007 h 10000"/>
              <a:gd name="connsiteX92" fmla="*/ 3954 w 10000"/>
              <a:gd name="connsiteY92" fmla="*/ 8551 h 10000"/>
              <a:gd name="connsiteX93" fmla="*/ 3900 w 10000"/>
              <a:gd name="connsiteY93" fmla="*/ 7480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84 w 10000"/>
              <a:gd name="connsiteY99" fmla="*/ 6953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00 w 10000"/>
              <a:gd name="connsiteY106" fmla="*/ 6426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00 w 10000"/>
              <a:gd name="connsiteY113" fmla="*/ 5900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400 w 10000"/>
              <a:gd name="connsiteY87" fmla="*/ 800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50 w 10000"/>
              <a:gd name="connsiteY90" fmla="*/ 7480 h 10000"/>
              <a:gd name="connsiteX91" fmla="*/ 4067 w 10000"/>
              <a:gd name="connsiteY91" fmla="*/ 8007 h 10000"/>
              <a:gd name="connsiteX92" fmla="*/ 3984 w 10000"/>
              <a:gd name="connsiteY92" fmla="*/ 8007 h 10000"/>
              <a:gd name="connsiteX93" fmla="*/ 3900 w 10000"/>
              <a:gd name="connsiteY93" fmla="*/ 7480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84 w 10000"/>
              <a:gd name="connsiteY99" fmla="*/ 6953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00 w 10000"/>
              <a:gd name="connsiteY106" fmla="*/ 6426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00 w 10000"/>
              <a:gd name="connsiteY113" fmla="*/ 5900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7159"/>
                </a:lnTo>
                <a:cubicBezTo>
                  <a:pt x="9973" y="7101"/>
                  <a:pt x="9947" y="7023"/>
                  <a:pt x="9920" y="6965"/>
                </a:cubicBezTo>
                <a:cubicBezTo>
                  <a:pt x="9895" y="6987"/>
                  <a:pt x="9895" y="7573"/>
                  <a:pt x="9867" y="7647"/>
                </a:cubicBezTo>
                <a:cubicBezTo>
                  <a:pt x="9839" y="7721"/>
                  <a:pt x="9777" y="7212"/>
                  <a:pt x="9754" y="7408"/>
                </a:cubicBezTo>
                <a:cubicBezTo>
                  <a:pt x="9744" y="7910"/>
                  <a:pt x="9630" y="7692"/>
                  <a:pt x="9652" y="8040"/>
                </a:cubicBezTo>
                <a:cubicBezTo>
                  <a:pt x="9616" y="8236"/>
                  <a:pt x="9680" y="8926"/>
                  <a:pt x="9620" y="9032"/>
                </a:cubicBezTo>
                <a:cubicBezTo>
                  <a:pt x="9585" y="9128"/>
                  <a:pt x="9555" y="8527"/>
                  <a:pt x="9510" y="8540"/>
                </a:cubicBezTo>
                <a:cubicBezTo>
                  <a:pt x="9465" y="8553"/>
                  <a:pt x="9386" y="9140"/>
                  <a:pt x="9349" y="9108"/>
                </a:cubicBezTo>
                <a:cubicBezTo>
                  <a:pt x="9290" y="9029"/>
                  <a:pt x="9311" y="9029"/>
                  <a:pt x="9279" y="8855"/>
                </a:cubicBezTo>
                <a:cubicBezTo>
                  <a:pt x="9274" y="8876"/>
                  <a:pt x="9263" y="8896"/>
                  <a:pt x="9253" y="8913"/>
                </a:cubicBezTo>
                <a:cubicBezTo>
                  <a:pt x="9263" y="9146"/>
                  <a:pt x="9274" y="9223"/>
                  <a:pt x="9242" y="9358"/>
                </a:cubicBezTo>
                <a:cubicBezTo>
                  <a:pt x="9210" y="9378"/>
                  <a:pt x="9183" y="9397"/>
                  <a:pt x="9156" y="9414"/>
                </a:cubicBezTo>
                <a:cubicBezTo>
                  <a:pt x="9135" y="9029"/>
                  <a:pt x="9119" y="9069"/>
                  <a:pt x="9034" y="8913"/>
                </a:cubicBezTo>
                <a:cubicBezTo>
                  <a:pt x="9044" y="8837"/>
                  <a:pt x="9060" y="8778"/>
                  <a:pt x="9071" y="8723"/>
                </a:cubicBezTo>
                <a:cubicBezTo>
                  <a:pt x="9050" y="8604"/>
                  <a:pt x="9028" y="8509"/>
                  <a:pt x="9007" y="8413"/>
                </a:cubicBezTo>
                <a:cubicBezTo>
                  <a:pt x="8943" y="8491"/>
                  <a:pt x="8884" y="8587"/>
                  <a:pt x="8825" y="8664"/>
                </a:cubicBezTo>
                <a:cubicBezTo>
                  <a:pt x="8820" y="8604"/>
                  <a:pt x="8815" y="8567"/>
                  <a:pt x="8809" y="8509"/>
                </a:cubicBezTo>
                <a:cubicBezTo>
                  <a:pt x="8831" y="8450"/>
                  <a:pt x="8847" y="8376"/>
                  <a:pt x="8868" y="8315"/>
                </a:cubicBezTo>
                <a:cubicBezTo>
                  <a:pt x="8857" y="8256"/>
                  <a:pt x="8847" y="8219"/>
                  <a:pt x="8836" y="8162"/>
                </a:cubicBezTo>
                <a:cubicBezTo>
                  <a:pt x="8809" y="8201"/>
                  <a:pt x="8783" y="8219"/>
                  <a:pt x="8756" y="8256"/>
                </a:cubicBezTo>
                <a:cubicBezTo>
                  <a:pt x="8767" y="7872"/>
                  <a:pt x="8761" y="7872"/>
                  <a:pt x="8671" y="7852"/>
                </a:cubicBezTo>
                <a:cubicBezTo>
                  <a:pt x="8681" y="7738"/>
                  <a:pt x="8692" y="7622"/>
                  <a:pt x="8697" y="7504"/>
                </a:cubicBezTo>
                <a:cubicBezTo>
                  <a:pt x="8649" y="7543"/>
                  <a:pt x="8660" y="7523"/>
                  <a:pt x="8628" y="7603"/>
                </a:cubicBezTo>
                <a:cubicBezTo>
                  <a:pt x="8639" y="7817"/>
                  <a:pt x="8585" y="8024"/>
                  <a:pt x="8590" y="8509"/>
                </a:cubicBezTo>
                <a:cubicBezTo>
                  <a:pt x="8500" y="8450"/>
                  <a:pt x="8526" y="8394"/>
                  <a:pt x="8436" y="8413"/>
                </a:cubicBezTo>
                <a:lnTo>
                  <a:pt x="8436" y="8355"/>
                </a:lnTo>
                <a:cubicBezTo>
                  <a:pt x="8452" y="8315"/>
                  <a:pt x="8462" y="8256"/>
                  <a:pt x="8478" y="8219"/>
                </a:cubicBezTo>
                <a:lnTo>
                  <a:pt x="8478" y="8162"/>
                </a:lnTo>
                <a:cubicBezTo>
                  <a:pt x="8382" y="8162"/>
                  <a:pt x="8425" y="8219"/>
                  <a:pt x="8382" y="8007"/>
                </a:cubicBezTo>
                <a:cubicBezTo>
                  <a:pt x="8372" y="8123"/>
                  <a:pt x="8361" y="8238"/>
                  <a:pt x="8356" y="8355"/>
                </a:cubicBezTo>
                <a:cubicBezTo>
                  <a:pt x="8393" y="8470"/>
                  <a:pt x="8393" y="8450"/>
                  <a:pt x="8409" y="8664"/>
                </a:cubicBezTo>
                <a:lnTo>
                  <a:pt x="8393" y="8664"/>
                </a:lnTo>
                <a:cubicBezTo>
                  <a:pt x="8372" y="8491"/>
                  <a:pt x="8350" y="8430"/>
                  <a:pt x="8297" y="8355"/>
                </a:cubicBezTo>
                <a:cubicBezTo>
                  <a:pt x="8324" y="8143"/>
                  <a:pt x="8313" y="7910"/>
                  <a:pt x="8254" y="7817"/>
                </a:cubicBezTo>
                <a:cubicBezTo>
                  <a:pt x="8238" y="7677"/>
                  <a:pt x="8254" y="7776"/>
                  <a:pt x="8217" y="7817"/>
                </a:cubicBezTo>
                <a:cubicBezTo>
                  <a:pt x="8211" y="7872"/>
                  <a:pt x="8206" y="7950"/>
                  <a:pt x="8201" y="8007"/>
                </a:cubicBezTo>
                <a:cubicBezTo>
                  <a:pt x="8174" y="7970"/>
                  <a:pt x="8147" y="7910"/>
                  <a:pt x="8115" y="7852"/>
                </a:cubicBezTo>
                <a:cubicBezTo>
                  <a:pt x="8105" y="7950"/>
                  <a:pt x="8089" y="8024"/>
                  <a:pt x="8078" y="8102"/>
                </a:cubicBezTo>
                <a:lnTo>
                  <a:pt x="8078" y="7910"/>
                </a:lnTo>
                <a:cubicBezTo>
                  <a:pt x="7998" y="8046"/>
                  <a:pt x="7993" y="8024"/>
                  <a:pt x="7939" y="8315"/>
                </a:cubicBezTo>
                <a:cubicBezTo>
                  <a:pt x="7880" y="8256"/>
                  <a:pt x="7891" y="8201"/>
                  <a:pt x="7854" y="8315"/>
                </a:cubicBezTo>
                <a:cubicBezTo>
                  <a:pt x="7784" y="8567"/>
                  <a:pt x="7752" y="8913"/>
                  <a:pt x="7645" y="8913"/>
                </a:cubicBezTo>
                <a:cubicBezTo>
                  <a:pt x="7629" y="8758"/>
                  <a:pt x="7640" y="8798"/>
                  <a:pt x="7603" y="8723"/>
                </a:cubicBezTo>
                <a:cubicBezTo>
                  <a:pt x="7613" y="8837"/>
                  <a:pt x="7624" y="8972"/>
                  <a:pt x="7635" y="9108"/>
                </a:cubicBezTo>
                <a:cubicBezTo>
                  <a:pt x="7560" y="9089"/>
                  <a:pt x="7576" y="9010"/>
                  <a:pt x="7533" y="9108"/>
                </a:cubicBezTo>
                <a:cubicBezTo>
                  <a:pt x="7549" y="9280"/>
                  <a:pt x="7491" y="9763"/>
                  <a:pt x="7453" y="9956"/>
                </a:cubicBezTo>
                <a:cubicBezTo>
                  <a:pt x="7384" y="9935"/>
                  <a:pt x="7608" y="7889"/>
                  <a:pt x="7549" y="8043"/>
                </a:cubicBezTo>
                <a:cubicBezTo>
                  <a:pt x="7571" y="8351"/>
                  <a:pt x="7418" y="8544"/>
                  <a:pt x="7472" y="8639"/>
                </a:cubicBezTo>
                <a:cubicBezTo>
                  <a:pt x="7467" y="8697"/>
                  <a:pt x="7435" y="9254"/>
                  <a:pt x="7424" y="9315"/>
                </a:cubicBezTo>
                <a:cubicBezTo>
                  <a:pt x="7397" y="9275"/>
                  <a:pt x="7413" y="8448"/>
                  <a:pt x="7386" y="8408"/>
                </a:cubicBezTo>
                <a:cubicBezTo>
                  <a:pt x="7387" y="8096"/>
                  <a:pt x="7346" y="9192"/>
                  <a:pt x="7347" y="8843"/>
                </a:cubicBezTo>
                <a:cubicBezTo>
                  <a:pt x="7359" y="8380"/>
                  <a:pt x="7316" y="8452"/>
                  <a:pt x="7267" y="8480"/>
                </a:cubicBezTo>
                <a:cubicBezTo>
                  <a:pt x="7192" y="8385"/>
                  <a:pt x="7140" y="8951"/>
                  <a:pt x="7054" y="9009"/>
                </a:cubicBezTo>
                <a:cubicBezTo>
                  <a:pt x="7065" y="9337"/>
                  <a:pt x="7122" y="7839"/>
                  <a:pt x="7053" y="7973"/>
                </a:cubicBezTo>
                <a:cubicBezTo>
                  <a:pt x="7047" y="7778"/>
                  <a:pt x="7026" y="8855"/>
                  <a:pt x="7026" y="8528"/>
                </a:cubicBezTo>
                <a:cubicBezTo>
                  <a:pt x="6930" y="8603"/>
                  <a:pt x="6919" y="8655"/>
                  <a:pt x="6828" y="8732"/>
                </a:cubicBezTo>
                <a:cubicBezTo>
                  <a:pt x="6805" y="8225"/>
                  <a:pt x="6678" y="9031"/>
                  <a:pt x="6677" y="8517"/>
                </a:cubicBezTo>
                <a:cubicBezTo>
                  <a:pt x="6715" y="8593"/>
                  <a:pt x="6595" y="8585"/>
                  <a:pt x="6616" y="8722"/>
                </a:cubicBezTo>
                <a:cubicBezTo>
                  <a:pt x="6541" y="8702"/>
                  <a:pt x="6433" y="8539"/>
                  <a:pt x="6417" y="8846"/>
                </a:cubicBezTo>
                <a:cubicBezTo>
                  <a:pt x="6460" y="8905"/>
                  <a:pt x="6473" y="8750"/>
                  <a:pt x="6500" y="8846"/>
                </a:cubicBezTo>
                <a:cubicBezTo>
                  <a:pt x="6447" y="8964"/>
                  <a:pt x="6419" y="9193"/>
                  <a:pt x="6333" y="9234"/>
                </a:cubicBezTo>
                <a:cubicBezTo>
                  <a:pt x="6344" y="8983"/>
                  <a:pt x="6392" y="8984"/>
                  <a:pt x="6333" y="8846"/>
                </a:cubicBezTo>
                <a:lnTo>
                  <a:pt x="6250" y="8846"/>
                </a:lnTo>
                <a:cubicBezTo>
                  <a:pt x="6288" y="8025"/>
                  <a:pt x="6129" y="9669"/>
                  <a:pt x="6167" y="8846"/>
                </a:cubicBezTo>
                <a:cubicBezTo>
                  <a:pt x="6109" y="8692"/>
                  <a:pt x="5970" y="8637"/>
                  <a:pt x="5917" y="8846"/>
                </a:cubicBezTo>
                <a:cubicBezTo>
                  <a:pt x="5943" y="9118"/>
                  <a:pt x="5820" y="8377"/>
                  <a:pt x="5879" y="8415"/>
                </a:cubicBezTo>
                <a:cubicBezTo>
                  <a:pt x="5873" y="8471"/>
                  <a:pt x="5758" y="8549"/>
                  <a:pt x="5753" y="8606"/>
                </a:cubicBezTo>
                <a:cubicBezTo>
                  <a:pt x="5646" y="8588"/>
                  <a:pt x="5764" y="8595"/>
                  <a:pt x="5700" y="8656"/>
                </a:cubicBezTo>
                <a:cubicBezTo>
                  <a:pt x="5673" y="8481"/>
                  <a:pt x="5580" y="8855"/>
                  <a:pt x="5559" y="8680"/>
                </a:cubicBezTo>
                <a:cubicBezTo>
                  <a:pt x="5527" y="8855"/>
                  <a:pt x="5578" y="8656"/>
                  <a:pt x="5472" y="8691"/>
                </a:cubicBezTo>
                <a:cubicBezTo>
                  <a:pt x="5450" y="8519"/>
                  <a:pt x="5388" y="9595"/>
                  <a:pt x="5335" y="9497"/>
                </a:cubicBezTo>
                <a:cubicBezTo>
                  <a:pt x="5340" y="9364"/>
                  <a:pt x="5263" y="9056"/>
                  <a:pt x="5268" y="8921"/>
                </a:cubicBezTo>
                <a:cubicBezTo>
                  <a:pt x="5241" y="9036"/>
                  <a:pt x="5177" y="8758"/>
                  <a:pt x="5151" y="8930"/>
                </a:cubicBezTo>
                <a:cubicBezTo>
                  <a:pt x="5135" y="8913"/>
                  <a:pt x="5124" y="9856"/>
                  <a:pt x="5108" y="9835"/>
                </a:cubicBezTo>
                <a:cubicBezTo>
                  <a:pt x="5097" y="9586"/>
                  <a:pt x="5129" y="9808"/>
                  <a:pt x="5076" y="9635"/>
                </a:cubicBezTo>
                <a:cubicBezTo>
                  <a:pt x="5051" y="9630"/>
                  <a:pt x="5025" y="9624"/>
                  <a:pt x="5000" y="9619"/>
                </a:cubicBezTo>
                <a:cubicBezTo>
                  <a:pt x="5028" y="9360"/>
                  <a:pt x="5055" y="9106"/>
                  <a:pt x="5083" y="8846"/>
                </a:cubicBezTo>
                <a:cubicBezTo>
                  <a:pt x="5097" y="8909"/>
                  <a:pt x="5104" y="9988"/>
                  <a:pt x="5083" y="10000"/>
                </a:cubicBezTo>
                <a:cubicBezTo>
                  <a:pt x="4987" y="9887"/>
                  <a:pt x="5011" y="8440"/>
                  <a:pt x="4958" y="8169"/>
                </a:cubicBezTo>
                <a:cubicBezTo>
                  <a:pt x="4867" y="8384"/>
                  <a:pt x="5040" y="8520"/>
                  <a:pt x="4917" y="8463"/>
                </a:cubicBezTo>
                <a:cubicBezTo>
                  <a:pt x="4907" y="8734"/>
                  <a:pt x="4870" y="7904"/>
                  <a:pt x="4833" y="8079"/>
                </a:cubicBezTo>
                <a:cubicBezTo>
                  <a:pt x="4678" y="7652"/>
                  <a:pt x="4816" y="8726"/>
                  <a:pt x="4650" y="8534"/>
                </a:cubicBezTo>
                <a:cubicBezTo>
                  <a:pt x="4661" y="8611"/>
                  <a:pt x="4640" y="7911"/>
                  <a:pt x="4650" y="8007"/>
                </a:cubicBezTo>
                <a:cubicBezTo>
                  <a:pt x="4768" y="7303"/>
                  <a:pt x="4449" y="8185"/>
                  <a:pt x="4567" y="7480"/>
                </a:cubicBezTo>
                <a:cubicBezTo>
                  <a:pt x="4551" y="7364"/>
                  <a:pt x="4500" y="9157"/>
                  <a:pt x="4484" y="9061"/>
                </a:cubicBezTo>
                <a:cubicBezTo>
                  <a:pt x="4383" y="9157"/>
                  <a:pt x="4491" y="8182"/>
                  <a:pt x="4400" y="8007"/>
                </a:cubicBezTo>
                <a:cubicBezTo>
                  <a:pt x="4400" y="7889"/>
                  <a:pt x="4406" y="7614"/>
                  <a:pt x="4400" y="7480"/>
                </a:cubicBezTo>
                <a:cubicBezTo>
                  <a:pt x="4514" y="6663"/>
                  <a:pt x="4231" y="9170"/>
                  <a:pt x="4345" y="8353"/>
                </a:cubicBezTo>
                <a:cubicBezTo>
                  <a:pt x="4308" y="8045"/>
                  <a:pt x="4225" y="7711"/>
                  <a:pt x="4150" y="7480"/>
                </a:cubicBezTo>
                <a:cubicBezTo>
                  <a:pt x="4129" y="7288"/>
                  <a:pt x="4088" y="8197"/>
                  <a:pt x="4067" y="8007"/>
                </a:cubicBezTo>
                <a:cubicBezTo>
                  <a:pt x="4032" y="7972"/>
                  <a:pt x="4019" y="8042"/>
                  <a:pt x="3984" y="8007"/>
                </a:cubicBezTo>
                <a:cubicBezTo>
                  <a:pt x="4011" y="8123"/>
                  <a:pt x="3884" y="7289"/>
                  <a:pt x="3900" y="7480"/>
                </a:cubicBezTo>
                <a:cubicBezTo>
                  <a:pt x="3884" y="7462"/>
                  <a:pt x="3849" y="8484"/>
                  <a:pt x="3833" y="8463"/>
                </a:cubicBezTo>
                <a:cubicBezTo>
                  <a:pt x="3760" y="8927"/>
                  <a:pt x="3792" y="8094"/>
                  <a:pt x="3719" y="8559"/>
                </a:cubicBezTo>
                <a:cubicBezTo>
                  <a:pt x="3713" y="8503"/>
                  <a:pt x="3750" y="7754"/>
                  <a:pt x="3750" y="7693"/>
                </a:cubicBezTo>
                <a:cubicBezTo>
                  <a:pt x="3798" y="7019"/>
                  <a:pt x="3679" y="8509"/>
                  <a:pt x="3631" y="7817"/>
                </a:cubicBezTo>
                <a:lnTo>
                  <a:pt x="3615" y="7817"/>
                </a:lnTo>
                <a:cubicBezTo>
                  <a:pt x="3556" y="7929"/>
                  <a:pt x="3548" y="7071"/>
                  <a:pt x="3484" y="6953"/>
                </a:cubicBezTo>
                <a:cubicBezTo>
                  <a:pt x="3463" y="6759"/>
                  <a:pt x="3428" y="7467"/>
                  <a:pt x="3406" y="7255"/>
                </a:cubicBezTo>
                <a:cubicBezTo>
                  <a:pt x="3326" y="7217"/>
                  <a:pt x="3235" y="7119"/>
                  <a:pt x="3198" y="7159"/>
                </a:cubicBezTo>
                <a:cubicBezTo>
                  <a:pt x="3139" y="7255"/>
                  <a:pt x="3145" y="7331"/>
                  <a:pt x="3091" y="7217"/>
                </a:cubicBezTo>
                <a:cubicBezTo>
                  <a:pt x="3059" y="7082"/>
                  <a:pt x="3033" y="6945"/>
                  <a:pt x="3006" y="6812"/>
                </a:cubicBezTo>
                <a:lnTo>
                  <a:pt x="2990" y="6812"/>
                </a:lnTo>
                <a:cubicBezTo>
                  <a:pt x="2974" y="7043"/>
                  <a:pt x="2963" y="7180"/>
                  <a:pt x="2936" y="7350"/>
                </a:cubicBezTo>
                <a:cubicBezTo>
                  <a:pt x="2926" y="7350"/>
                  <a:pt x="2910" y="6444"/>
                  <a:pt x="2900" y="6426"/>
                </a:cubicBezTo>
                <a:cubicBezTo>
                  <a:pt x="2889" y="6018"/>
                  <a:pt x="2915" y="6600"/>
                  <a:pt x="2851" y="6407"/>
                </a:cubicBezTo>
                <a:lnTo>
                  <a:pt x="2840" y="6407"/>
                </a:lnTo>
                <a:lnTo>
                  <a:pt x="2840" y="6657"/>
                </a:lnTo>
                <a:cubicBezTo>
                  <a:pt x="2824" y="6618"/>
                  <a:pt x="2814" y="6560"/>
                  <a:pt x="2798" y="6502"/>
                </a:cubicBezTo>
                <a:cubicBezTo>
                  <a:pt x="2824" y="6291"/>
                  <a:pt x="2851" y="6097"/>
                  <a:pt x="2814" y="5905"/>
                </a:cubicBezTo>
                <a:cubicBezTo>
                  <a:pt x="2750" y="5982"/>
                  <a:pt x="2611" y="5905"/>
                  <a:pt x="2563" y="5750"/>
                </a:cubicBezTo>
                <a:cubicBezTo>
                  <a:pt x="2520" y="5865"/>
                  <a:pt x="2437" y="5803"/>
                  <a:pt x="2400" y="5900"/>
                </a:cubicBezTo>
                <a:cubicBezTo>
                  <a:pt x="2357" y="5379"/>
                  <a:pt x="2189" y="4554"/>
                  <a:pt x="2023" y="4401"/>
                </a:cubicBezTo>
                <a:cubicBezTo>
                  <a:pt x="2029" y="4496"/>
                  <a:pt x="2034" y="4572"/>
                  <a:pt x="2034" y="4649"/>
                </a:cubicBezTo>
                <a:cubicBezTo>
                  <a:pt x="1927" y="4419"/>
                  <a:pt x="1949" y="4401"/>
                  <a:pt x="1815" y="4517"/>
                </a:cubicBezTo>
                <a:lnTo>
                  <a:pt x="1815" y="4360"/>
                </a:lnTo>
                <a:cubicBezTo>
                  <a:pt x="1826" y="4206"/>
                  <a:pt x="1831" y="4053"/>
                  <a:pt x="1842" y="3896"/>
                </a:cubicBezTo>
                <a:cubicBezTo>
                  <a:pt x="1789" y="3820"/>
                  <a:pt x="1794" y="3802"/>
                  <a:pt x="1773" y="3607"/>
                </a:cubicBezTo>
                <a:cubicBezTo>
                  <a:pt x="1698" y="3665"/>
                  <a:pt x="1666" y="3513"/>
                  <a:pt x="1580" y="3358"/>
                </a:cubicBezTo>
                <a:cubicBezTo>
                  <a:pt x="1543" y="3414"/>
                  <a:pt x="1506" y="3493"/>
                  <a:pt x="1468" y="3550"/>
                </a:cubicBezTo>
                <a:cubicBezTo>
                  <a:pt x="1511" y="3839"/>
                  <a:pt x="1500" y="3974"/>
                  <a:pt x="1468" y="4304"/>
                </a:cubicBezTo>
                <a:cubicBezTo>
                  <a:pt x="1458" y="4323"/>
                  <a:pt x="1452" y="4343"/>
                  <a:pt x="1442" y="4360"/>
                </a:cubicBezTo>
                <a:lnTo>
                  <a:pt x="1383" y="4360"/>
                </a:lnTo>
                <a:cubicBezTo>
                  <a:pt x="1356" y="4110"/>
                  <a:pt x="1303" y="4013"/>
                  <a:pt x="1233" y="3802"/>
                </a:cubicBezTo>
                <a:cubicBezTo>
                  <a:pt x="1196" y="3974"/>
                  <a:pt x="1121" y="4517"/>
                  <a:pt x="1095" y="4765"/>
                </a:cubicBezTo>
                <a:cubicBezTo>
                  <a:pt x="1078" y="4747"/>
                  <a:pt x="1057" y="4726"/>
                  <a:pt x="1041" y="4709"/>
                </a:cubicBezTo>
                <a:cubicBezTo>
                  <a:pt x="1052" y="4437"/>
                  <a:pt x="934" y="3685"/>
                  <a:pt x="886" y="3452"/>
                </a:cubicBezTo>
                <a:cubicBezTo>
                  <a:pt x="838" y="3472"/>
                  <a:pt x="715" y="3204"/>
                  <a:pt x="721" y="3107"/>
                </a:cubicBezTo>
                <a:cubicBezTo>
                  <a:pt x="657" y="3164"/>
                  <a:pt x="673" y="3223"/>
                  <a:pt x="625" y="3204"/>
                </a:cubicBezTo>
                <a:cubicBezTo>
                  <a:pt x="630" y="3050"/>
                  <a:pt x="641" y="2912"/>
                  <a:pt x="651" y="2758"/>
                </a:cubicBezTo>
                <a:cubicBezTo>
                  <a:pt x="598" y="2758"/>
                  <a:pt x="374" y="2586"/>
                  <a:pt x="358" y="2547"/>
                </a:cubicBezTo>
                <a:cubicBezTo>
                  <a:pt x="416" y="2470"/>
                  <a:pt x="400" y="2528"/>
                  <a:pt x="416" y="2298"/>
                </a:cubicBezTo>
                <a:lnTo>
                  <a:pt x="374" y="2298"/>
                </a:lnTo>
                <a:cubicBezTo>
                  <a:pt x="342" y="2509"/>
                  <a:pt x="326" y="2509"/>
                  <a:pt x="251" y="2547"/>
                </a:cubicBezTo>
                <a:cubicBezTo>
                  <a:pt x="267" y="2470"/>
                  <a:pt x="288" y="2395"/>
                  <a:pt x="304" y="2298"/>
                </a:cubicBezTo>
                <a:cubicBezTo>
                  <a:pt x="310" y="2277"/>
                  <a:pt x="315" y="2237"/>
                  <a:pt x="320" y="2199"/>
                </a:cubicBezTo>
                <a:cubicBezTo>
                  <a:pt x="230" y="1947"/>
                  <a:pt x="235" y="2237"/>
                  <a:pt x="155" y="2412"/>
                </a:cubicBezTo>
                <a:cubicBezTo>
                  <a:pt x="149" y="1812"/>
                  <a:pt x="139" y="1600"/>
                  <a:pt x="155" y="1156"/>
                </a:cubicBezTo>
                <a:cubicBezTo>
                  <a:pt x="117" y="1120"/>
                  <a:pt x="80" y="1081"/>
                  <a:pt x="43" y="1062"/>
                </a:cubicBezTo>
                <a:cubicBezTo>
                  <a:pt x="27" y="1215"/>
                  <a:pt x="32" y="1215"/>
                  <a:pt x="0" y="1313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">
                <a:schemeClr val="bg1">
                  <a:alpha val="0"/>
                </a:schemeClr>
              </a:gs>
              <a:gs pos="55000">
                <a:schemeClr val="bg1">
                  <a:alpha val="50000"/>
                </a:schemeClr>
              </a:gs>
              <a:gs pos="90000">
                <a:schemeClr val="bg1"/>
              </a:gs>
            </a:gsLst>
            <a:lin ang="19200000" scaled="0"/>
            <a:tileRect/>
          </a:gradFill>
          <a:ln w="10" cap="flat">
            <a:noFill/>
            <a:prstDash val="solid"/>
            <a:miter lim="800000"/>
            <a:headEnd/>
            <a:tailEnd/>
          </a:ln>
          <a:effectLst>
            <a:softEdge rad="3175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27" name="Picture 526" descr="leaves.png"/>
          <p:cNvPicPr>
            <a:picLocks noChangeAspect="1"/>
          </p:cNvPicPr>
          <p:nvPr/>
        </p:nvPicPr>
        <p:blipFill>
          <a:blip r:embed="rId13" cstate="print"/>
          <a:srcRect t="3921" r="19317"/>
          <a:stretch>
            <a:fillRect/>
          </a:stretch>
        </p:blipFill>
        <p:spPr>
          <a:xfrm>
            <a:off x="5643064" y="0"/>
            <a:ext cx="3500936" cy="3733800"/>
          </a:xfrm>
          <a:prstGeom prst="rect">
            <a:avLst/>
          </a:prstGeom>
        </p:spPr>
      </p:pic>
      <p:pic>
        <p:nvPicPr>
          <p:cNvPr id="17" name="Picture 19" descr="8"/>
          <p:cNvPicPr>
            <a:picLocks noChangeAspect="1" noChangeArrowheads="1"/>
          </p:cNvPicPr>
          <p:nvPr/>
        </p:nvPicPr>
        <p:blipFill>
          <a:blip r:embed="rId14" cstate="print"/>
          <a:srcRect l="34753" t="3461" r="2452" b="59120"/>
          <a:stretch>
            <a:fillRect/>
          </a:stretch>
        </p:blipFill>
        <p:spPr bwMode="gray">
          <a:xfrm>
            <a:off x="3733800" y="184150"/>
            <a:ext cx="5094287" cy="2025650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990600" y="76200"/>
            <a:ext cx="7772400" cy="1195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524" name="Picture 17" descr="haba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40911" y="579620"/>
            <a:ext cx="548468" cy="259152"/>
          </a:xfrm>
          <a:prstGeom prst="rect">
            <a:avLst/>
          </a:prstGeom>
          <a:noFill/>
        </p:spPr>
      </p:pic>
      <p:sp>
        <p:nvSpPr>
          <p:cNvPr id="20" name="Freeform 364"/>
          <p:cNvSpPr>
            <a:spLocks/>
          </p:cNvSpPr>
          <p:nvPr/>
        </p:nvSpPr>
        <p:spPr bwMode="auto">
          <a:xfrm flipV="1">
            <a:off x="27051" y="5944373"/>
            <a:ext cx="9144000" cy="93990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004 w 10000"/>
              <a:gd name="connsiteY90" fmla="*/ 8777 h 10000"/>
              <a:gd name="connsiteX91" fmla="*/ 3876 w 10000"/>
              <a:gd name="connsiteY91" fmla="*/ 8777 h 10000"/>
              <a:gd name="connsiteX92" fmla="*/ 3684 w 10000"/>
              <a:gd name="connsiteY92" fmla="*/ 7774 h 10000"/>
              <a:gd name="connsiteX93" fmla="*/ 3673 w 10000"/>
              <a:gd name="connsiteY93" fmla="*/ 7774 h 10000"/>
              <a:gd name="connsiteX94" fmla="*/ 3673 w 10000"/>
              <a:gd name="connsiteY94" fmla="*/ 7884 h 10000"/>
              <a:gd name="connsiteX95" fmla="*/ 3700 w 10000"/>
              <a:gd name="connsiteY95" fmla="*/ 8056 h 10000"/>
              <a:gd name="connsiteX96" fmla="*/ 3657 w 10000"/>
              <a:gd name="connsiteY96" fmla="*/ 8009 h 10000"/>
              <a:gd name="connsiteX97" fmla="*/ 3615 w 10000"/>
              <a:gd name="connsiteY97" fmla="*/ 8009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004 w 10000"/>
              <a:gd name="connsiteY90" fmla="*/ 8777 h 10000"/>
              <a:gd name="connsiteX91" fmla="*/ 3876 w 10000"/>
              <a:gd name="connsiteY91" fmla="*/ 8777 h 10000"/>
              <a:gd name="connsiteX92" fmla="*/ 3684 w 10000"/>
              <a:gd name="connsiteY92" fmla="*/ 7774 h 10000"/>
              <a:gd name="connsiteX93" fmla="*/ 3673 w 10000"/>
              <a:gd name="connsiteY93" fmla="*/ 7774 h 10000"/>
              <a:gd name="connsiteX94" fmla="*/ 3673 w 10000"/>
              <a:gd name="connsiteY94" fmla="*/ 7884 h 10000"/>
              <a:gd name="connsiteX95" fmla="*/ 3700 w 10000"/>
              <a:gd name="connsiteY95" fmla="*/ 8056 h 10000"/>
              <a:gd name="connsiteX96" fmla="*/ 3833 w 10000"/>
              <a:gd name="connsiteY96" fmla="*/ 6875 h 10000"/>
              <a:gd name="connsiteX97" fmla="*/ 3615 w 10000"/>
              <a:gd name="connsiteY97" fmla="*/ 8009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004 w 10000"/>
              <a:gd name="connsiteY90" fmla="*/ 8777 h 10000"/>
              <a:gd name="connsiteX91" fmla="*/ 3876 w 10000"/>
              <a:gd name="connsiteY91" fmla="*/ 8777 h 10000"/>
              <a:gd name="connsiteX92" fmla="*/ 3684 w 10000"/>
              <a:gd name="connsiteY92" fmla="*/ 7774 h 10000"/>
              <a:gd name="connsiteX93" fmla="*/ 3673 w 10000"/>
              <a:gd name="connsiteY93" fmla="*/ 7774 h 10000"/>
              <a:gd name="connsiteX94" fmla="*/ 3673 w 10000"/>
              <a:gd name="connsiteY94" fmla="*/ 7884 h 10000"/>
              <a:gd name="connsiteX95" fmla="*/ 3700 w 10000"/>
              <a:gd name="connsiteY95" fmla="*/ 8056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004 w 10000"/>
              <a:gd name="connsiteY90" fmla="*/ 8777 h 10000"/>
              <a:gd name="connsiteX91" fmla="*/ 3876 w 10000"/>
              <a:gd name="connsiteY91" fmla="*/ 8777 h 10000"/>
              <a:gd name="connsiteX92" fmla="*/ 3684 w 10000"/>
              <a:gd name="connsiteY92" fmla="*/ 7774 h 10000"/>
              <a:gd name="connsiteX93" fmla="*/ 3673 w 10000"/>
              <a:gd name="connsiteY93" fmla="*/ 7774 h 10000"/>
              <a:gd name="connsiteX94" fmla="*/ 3954 w 10000"/>
              <a:gd name="connsiteY94" fmla="*/ 6947 h 10000"/>
              <a:gd name="connsiteX95" fmla="*/ 3700 w 10000"/>
              <a:gd name="connsiteY95" fmla="*/ 8056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004 w 10000"/>
              <a:gd name="connsiteY90" fmla="*/ 8777 h 10000"/>
              <a:gd name="connsiteX91" fmla="*/ 3876 w 10000"/>
              <a:gd name="connsiteY91" fmla="*/ 8777 h 10000"/>
              <a:gd name="connsiteX92" fmla="*/ 3684 w 10000"/>
              <a:gd name="connsiteY92" fmla="*/ 7774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3700 w 10000"/>
              <a:gd name="connsiteY95" fmla="*/ 8056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004 w 10000"/>
              <a:gd name="connsiteY90" fmla="*/ 8777 h 10000"/>
              <a:gd name="connsiteX91" fmla="*/ 3876 w 10000"/>
              <a:gd name="connsiteY91" fmla="*/ 8777 h 10000"/>
              <a:gd name="connsiteX92" fmla="*/ 3684 w 10000"/>
              <a:gd name="connsiteY92" fmla="*/ 7774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004 w 10000"/>
              <a:gd name="connsiteY90" fmla="*/ 8777 h 10000"/>
              <a:gd name="connsiteX91" fmla="*/ 3876 w 10000"/>
              <a:gd name="connsiteY91" fmla="*/ 8777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004 w 10000"/>
              <a:gd name="connsiteY90" fmla="*/ 8777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015 w 10000"/>
              <a:gd name="connsiteY89" fmla="*/ 9075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143 w 10000"/>
              <a:gd name="connsiteY88" fmla="*/ 9028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196 w 10000"/>
              <a:gd name="connsiteY87" fmla="*/ 9279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212 w 10000"/>
              <a:gd name="connsiteY85" fmla="*/ 9075 h 10000"/>
              <a:gd name="connsiteX86" fmla="*/ 4239 w 10000"/>
              <a:gd name="connsiteY86" fmla="*/ 927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597 w 10000"/>
              <a:gd name="connsiteY85" fmla="*/ 7786 h 10000"/>
              <a:gd name="connsiteX86" fmla="*/ 4239 w 10000"/>
              <a:gd name="connsiteY86" fmla="*/ 927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613 w 10000"/>
              <a:gd name="connsiteY84" fmla="*/ 9561 h 10000"/>
              <a:gd name="connsiteX85" fmla="*/ 4597 w 10000"/>
              <a:gd name="connsiteY85" fmla="*/ 7786 h 10000"/>
              <a:gd name="connsiteX86" fmla="*/ 4677 w 10000"/>
              <a:gd name="connsiteY86" fmla="*/ 759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682 w 10000"/>
              <a:gd name="connsiteY83" fmla="*/ 9107 h 10000"/>
              <a:gd name="connsiteX84" fmla="*/ 4917 w 10000"/>
              <a:gd name="connsiteY84" fmla="*/ 7813 h 10000"/>
              <a:gd name="connsiteX85" fmla="*/ 4597 w 10000"/>
              <a:gd name="connsiteY85" fmla="*/ 7786 h 10000"/>
              <a:gd name="connsiteX86" fmla="*/ 4677 w 10000"/>
              <a:gd name="connsiteY86" fmla="*/ 759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864 w 10000"/>
              <a:gd name="connsiteY82" fmla="*/ 8981 h 10000"/>
              <a:gd name="connsiteX83" fmla="*/ 4870 w 10000"/>
              <a:gd name="connsiteY83" fmla="*/ 7584 h 10000"/>
              <a:gd name="connsiteX84" fmla="*/ 4917 w 10000"/>
              <a:gd name="connsiteY84" fmla="*/ 7813 h 10000"/>
              <a:gd name="connsiteX85" fmla="*/ 4597 w 10000"/>
              <a:gd name="connsiteY85" fmla="*/ 7786 h 10000"/>
              <a:gd name="connsiteX86" fmla="*/ 4677 w 10000"/>
              <a:gd name="connsiteY86" fmla="*/ 759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13 w 10000"/>
              <a:gd name="connsiteY81" fmla="*/ 9436 h 10000"/>
              <a:gd name="connsiteX82" fmla="*/ 4958 w 10000"/>
              <a:gd name="connsiteY82" fmla="*/ 7887 h 10000"/>
              <a:gd name="connsiteX83" fmla="*/ 4870 w 10000"/>
              <a:gd name="connsiteY83" fmla="*/ 7584 h 10000"/>
              <a:gd name="connsiteX84" fmla="*/ 4917 w 10000"/>
              <a:gd name="connsiteY84" fmla="*/ 7813 h 10000"/>
              <a:gd name="connsiteX85" fmla="*/ 4597 w 10000"/>
              <a:gd name="connsiteY85" fmla="*/ 7786 h 10000"/>
              <a:gd name="connsiteX86" fmla="*/ 4677 w 10000"/>
              <a:gd name="connsiteY86" fmla="*/ 759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4987 w 10000"/>
              <a:gd name="connsiteY79" fmla="*/ 9357 h 10000"/>
              <a:gd name="connsiteX80" fmla="*/ 5029 w 10000"/>
              <a:gd name="connsiteY80" fmla="*/ 9436 h 10000"/>
              <a:gd name="connsiteX81" fmla="*/ 5083 w 10000"/>
              <a:gd name="connsiteY81" fmla="*/ 8125 h 10000"/>
              <a:gd name="connsiteX82" fmla="*/ 4958 w 10000"/>
              <a:gd name="connsiteY82" fmla="*/ 7887 h 10000"/>
              <a:gd name="connsiteX83" fmla="*/ 4870 w 10000"/>
              <a:gd name="connsiteY83" fmla="*/ 7584 h 10000"/>
              <a:gd name="connsiteX84" fmla="*/ 4917 w 10000"/>
              <a:gd name="connsiteY84" fmla="*/ 7813 h 10000"/>
              <a:gd name="connsiteX85" fmla="*/ 4597 w 10000"/>
              <a:gd name="connsiteY85" fmla="*/ 7786 h 10000"/>
              <a:gd name="connsiteX86" fmla="*/ 4677 w 10000"/>
              <a:gd name="connsiteY86" fmla="*/ 759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4987 w 10000"/>
              <a:gd name="connsiteY78" fmla="*/ 9154 h 10000"/>
              <a:gd name="connsiteX79" fmla="*/ 5083 w 10000"/>
              <a:gd name="connsiteY79" fmla="*/ 7813 h 10000"/>
              <a:gd name="connsiteX80" fmla="*/ 5029 w 10000"/>
              <a:gd name="connsiteY80" fmla="*/ 9436 h 10000"/>
              <a:gd name="connsiteX81" fmla="*/ 5083 w 10000"/>
              <a:gd name="connsiteY81" fmla="*/ 8125 h 10000"/>
              <a:gd name="connsiteX82" fmla="*/ 4958 w 10000"/>
              <a:gd name="connsiteY82" fmla="*/ 7887 h 10000"/>
              <a:gd name="connsiteX83" fmla="*/ 4870 w 10000"/>
              <a:gd name="connsiteY83" fmla="*/ 7584 h 10000"/>
              <a:gd name="connsiteX84" fmla="*/ 4917 w 10000"/>
              <a:gd name="connsiteY84" fmla="*/ 7813 h 10000"/>
              <a:gd name="connsiteX85" fmla="*/ 4597 w 10000"/>
              <a:gd name="connsiteY85" fmla="*/ 7786 h 10000"/>
              <a:gd name="connsiteX86" fmla="*/ 4677 w 10000"/>
              <a:gd name="connsiteY86" fmla="*/ 759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29 w 10000"/>
              <a:gd name="connsiteY80" fmla="*/ 9436 h 10000"/>
              <a:gd name="connsiteX81" fmla="*/ 5083 w 10000"/>
              <a:gd name="connsiteY81" fmla="*/ 8125 h 10000"/>
              <a:gd name="connsiteX82" fmla="*/ 4958 w 10000"/>
              <a:gd name="connsiteY82" fmla="*/ 7887 h 10000"/>
              <a:gd name="connsiteX83" fmla="*/ 4870 w 10000"/>
              <a:gd name="connsiteY83" fmla="*/ 7584 h 10000"/>
              <a:gd name="connsiteX84" fmla="*/ 4917 w 10000"/>
              <a:gd name="connsiteY84" fmla="*/ 7813 h 10000"/>
              <a:gd name="connsiteX85" fmla="*/ 4597 w 10000"/>
              <a:gd name="connsiteY85" fmla="*/ 7786 h 10000"/>
              <a:gd name="connsiteX86" fmla="*/ 4677 w 10000"/>
              <a:gd name="connsiteY86" fmla="*/ 7599 h 10000"/>
              <a:gd name="connsiteX87" fmla="*/ 4592 w 10000"/>
              <a:gd name="connsiteY87" fmla="*/ 7560 h 10000"/>
              <a:gd name="connsiteX88" fmla="*/ 4497 w 10000"/>
              <a:gd name="connsiteY88" fmla="*/ 7583 h 10000"/>
              <a:gd name="connsiteX89" fmla="*/ 4359 w 10000"/>
              <a:gd name="connsiteY89" fmla="*/ 7747 h 10000"/>
              <a:gd name="connsiteX90" fmla="*/ 4337 w 10000"/>
              <a:gd name="connsiteY90" fmla="*/ 7605 h 10000"/>
              <a:gd name="connsiteX91" fmla="*/ 4345 w 10000"/>
              <a:gd name="connsiteY91" fmla="*/ 6785 h 10000"/>
              <a:gd name="connsiteX92" fmla="*/ 4122 w 10000"/>
              <a:gd name="connsiteY92" fmla="*/ 7501 h 10000"/>
              <a:gd name="connsiteX93" fmla="*/ 4058 w 10000"/>
              <a:gd name="connsiteY93" fmla="*/ 7032 h 10000"/>
              <a:gd name="connsiteX94" fmla="*/ 3954 w 10000"/>
              <a:gd name="connsiteY94" fmla="*/ 6947 h 10000"/>
              <a:gd name="connsiteX95" fmla="*/ 4044 w 10000"/>
              <a:gd name="connsiteY95" fmla="*/ 7470 h 10000"/>
              <a:gd name="connsiteX96" fmla="*/ 3833 w 10000"/>
              <a:gd name="connsiteY96" fmla="*/ 6875 h 10000"/>
              <a:gd name="connsiteX97" fmla="*/ 3719 w 10000"/>
              <a:gd name="connsiteY97" fmla="*/ 6954 h 10000"/>
              <a:gd name="connsiteX98" fmla="*/ 3750 w 10000"/>
              <a:gd name="connsiteY98" fmla="*/ 6250 h 10000"/>
              <a:gd name="connsiteX99" fmla="*/ 3631 w 10000"/>
              <a:gd name="connsiteY99" fmla="*/ 6348 h 10000"/>
              <a:gd name="connsiteX100" fmla="*/ 3615 w 10000"/>
              <a:gd name="connsiteY100" fmla="*/ 6348 h 10000"/>
              <a:gd name="connsiteX101" fmla="*/ 3465 w 10000"/>
              <a:gd name="connsiteY101" fmla="*/ 6379 h 10000"/>
              <a:gd name="connsiteX102" fmla="*/ 3406 w 10000"/>
              <a:gd name="connsiteY102" fmla="*/ 5893 h 10000"/>
              <a:gd name="connsiteX103" fmla="*/ 3198 w 10000"/>
              <a:gd name="connsiteY103" fmla="*/ 5815 h 10000"/>
              <a:gd name="connsiteX104" fmla="*/ 3091 w 10000"/>
              <a:gd name="connsiteY104" fmla="*/ 5862 h 10000"/>
              <a:gd name="connsiteX105" fmla="*/ 3006 w 10000"/>
              <a:gd name="connsiteY105" fmla="*/ 5533 h 10000"/>
              <a:gd name="connsiteX106" fmla="*/ 2990 w 10000"/>
              <a:gd name="connsiteY106" fmla="*/ 5533 h 10000"/>
              <a:gd name="connsiteX107" fmla="*/ 2936 w 10000"/>
              <a:gd name="connsiteY107" fmla="*/ 5972 h 10000"/>
              <a:gd name="connsiteX108" fmla="*/ 2910 w 10000"/>
              <a:gd name="connsiteY108" fmla="*/ 5940 h 10000"/>
              <a:gd name="connsiteX109" fmla="*/ 2851 w 10000"/>
              <a:gd name="connsiteY109" fmla="*/ 5204 h 10000"/>
              <a:gd name="connsiteX110" fmla="*/ 2840 w 10000"/>
              <a:gd name="connsiteY110" fmla="*/ 5204 h 10000"/>
              <a:gd name="connsiteX111" fmla="*/ 2840 w 10000"/>
              <a:gd name="connsiteY111" fmla="*/ 5408 h 10000"/>
              <a:gd name="connsiteX112" fmla="*/ 2798 w 10000"/>
              <a:gd name="connsiteY112" fmla="*/ 5282 h 10000"/>
              <a:gd name="connsiteX113" fmla="*/ 2814 w 10000"/>
              <a:gd name="connsiteY113" fmla="*/ 4796 h 10000"/>
              <a:gd name="connsiteX114" fmla="*/ 2563 w 10000"/>
              <a:gd name="connsiteY114" fmla="*/ 4671 h 10000"/>
              <a:gd name="connsiteX115" fmla="*/ 2440 w 10000"/>
              <a:gd name="connsiteY115" fmla="*/ 4922 h 10000"/>
              <a:gd name="connsiteX116" fmla="*/ 2023 w 10000"/>
              <a:gd name="connsiteY116" fmla="*/ 3574 h 10000"/>
              <a:gd name="connsiteX117" fmla="*/ 2034 w 10000"/>
              <a:gd name="connsiteY117" fmla="*/ 3777 h 10000"/>
              <a:gd name="connsiteX118" fmla="*/ 1815 w 10000"/>
              <a:gd name="connsiteY118" fmla="*/ 3668 h 10000"/>
              <a:gd name="connsiteX119" fmla="*/ 1815 w 10000"/>
              <a:gd name="connsiteY119" fmla="*/ 3542 h 10000"/>
              <a:gd name="connsiteX120" fmla="*/ 1842 w 10000"/>
              <a:gd name="connsiteY120" fmla="*/ 3166 h 10000"/>
              <a:gd name="connsiteX121" fmla="*/ 1773 w 10000"/>
              <a:gd name="connsiteY121" fmla="*/ 2931 h 10000"/>
              <a:gd name="connsiteX122" fmla="*/ 1580 w 10000"/>
              <a:gd name="connsiteY122" fmla="*/ 2727 h 10000"/>
              <a:gd name="connsiteX123" fmla="*/ 1468 w 10000"/>
              <a:gd name="connsiteY123" fmla="*/ 2884 h 10000"/>
              <a:gd name="connsiteX124" fmla="*/ 1468 w 10000"/>
              <a:gd name="connsiteY124" fmla="*/ 3495 h 10000"/>
              <a:gd name="connsiteX125" fmla="*/ 1442 w 10000"/>
              <a:gd name="connsiteY125" fmla="*/ 3542 h 10000"/>
              <a:gd name="connsiteX126" fmla="*/ 1383 w 10000"/>
              <a:gd name="connsiteY126" fmla="*/ 3542 h 10000"/>
              <a:gd name="connsiteX127" fmla="*/ 1233 w 10000"/>
              <a:gd name="connsiteY127" fmla="*/ 3088 h 10000"/>
              <a:gd name="connsiteX128" fmla="*/ 1095 w 10000"/>
              <a:gd name="connsiteY128" fmla="*/ 3871 h 10000"/>
              <a:gd name="connsiteX129" fmla="*/ 1041 w 10000"/>
              <a:gd name="connsiteY129" fmla="*/ 3824 h 10000"/>
              <a:gd name="connsiteX130" fmla="*/ 886 w 10000"/>
              <a:gd name="connsiteY130" fmla="*/ 2806 h 10000"/>
              <a:gd name="connsiteX131" fmla="*/ 721 w 10000"/>
              <a:gd name="connsiteY131" fmla="*/ 2524 h 10000"/>
              <a:gd name="connsiteX132" fmla="*/ 625 w 10000"/>
              <a:gd name="connsiteY132" fmla="*/ 2602 h 10000"/>
              <a:gd name="connsiteX133" fmla="*/ 651 w 10000"/>
              <a:gd name="connsiteY133" fmla="*/ 2241 h 10000"/>
              <a:gd name="connsiteX134" fmla="*/ 358 w 10000"/>
              <a:gd name="connsiteY134" fmla="*/ 2069 h 10000"/>
              <a:gd name="connsiteX135" fmla="*/ 416 w 10000"/>
              <a:gd name="connsiteY135" fmla="*/ 1865 h 10000"/>
              <a:gd name="connsiteX136" fmla="*/ 374 w 10000"/>
              <a:gd name="connsiteY136" fmla="*/ 1865 h 10000"/>
              <a:gd name="connsiteX137" fmla="*/ 251 w 10000"/>
              <a:gd name="connsiteY137" fmla="*/ 2069 h 10000"/>
              <a:gd name="connsiteX138" fmla="*/ 304 w 10000"/>
              <a:gd name="connsiteY138" fmla="*/ 1865 h 10000"/>
              <a:gd name="connsiteX139" fmla="*/ 320 w 10000"/>
              <a:gd name="connsiteY139" fmla="*/ 1787 h 10000"/>
              <a:gd name="connsiteX140" fmla="*/ 155 w 10000"/>
              <a:gd name="connsiteY140" fmla="*/ 1959 h 10000"/>
              <a:gd name="connsiteX141" fmla="*/ 155 w 10000"/>
              <a:gd name="connsiteY141" fmla="*/ 940 h 10000"/>
              <a:gd name="connsiteX142" fmla="*/ 43 w 10000"/>
              <a:gd name="connsiteY142" fmla="*/ 862 h 10000"/>
              <a:gd name="connsiteX143" fmla="*/ 0 w 10000"/>
              <a:gd name="connsiteY143" fmla="*/ 1066 h 10000"/>
              <a:gd name="connsiteX144" fmla="*/ 0 w 10000"/>
              <a:gd name="connsiteY14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056 w 10000"/>
              <a:gd name="connsiteY76" fmla="*/ 9592 h 10000"/>
              <a:gd name="connsiteX77" fmla="*/ 5003 w 10000"/>
              <a:gd name="connsiteY77" fmla="*/ 9154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108 w 10000"/>
              <a:gd name="connsiteY76" fmla="*/ 7990 h 10000"/>
              <a:gd name="connsiteX77" fmla="*/ 5003 w 10000"/>
              <a:gd name="connsiteY77" fmla="*/ 9154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099 w 10000"/>
              <a:gd name="connsiteY75" fmla="*/ 9639 h 10000"/>
              <a:gd name="connsiteX76" fmla="*/ 5108 w 10000"/>
              <a:gd name="connsiteY76" fmla="*/ 7990 h 10000"/>
              <a:gd name="connsiteX77" fmla="*/ 5076 w 10000"/>
              <a:gd name="connsiteY77" fmla="*/ 7826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195 w 10000"/>
              <a:gd name="connsiteY74" fmla="*/ 9279 h 10000"/>
              <a:gd name="connsiteX75" fmla="*/ 5182 w 10000"/>
              <a:gd name="connsiteY75" fmla="*/ 8389 h 10000"/>
              <a:gd name="connsiteX76" fmla="*/ 5108 w 10000"/>
              <a:gd name="connsiteY76" fmla="*/ 7990 h 10000"/>
              <a:gd name="connsiteX77" fmla="*/ 5076 w 10000"/>
              <a:gd name="connsiteY77" fmla="*/ 7826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179 w 10000"/>
              <a:gd name="connsiteY73" fmla="*/ 9592 h 10000"/>
              <a:gd name="connsiteX74" fmla="*/ 5289 w 10000"/>
              <a:gd name="connsiteY74" fmla="*/ 7990 h 10000"/>
              <a:gd name="connsiteX75" fmla="*/ 5182 w 10000"/>
              <a:gd name="connsiteY75" fmla="*/ 8389 h 10000"/>
              <a:gd name="connsiteX76" fmla="*/ 5108 w 10000"/>
              <a:gd name="connsiteY76" fmla="*/ 7990 h 10000"/>
              <a:gd name="connsiteX77" fmla="*/ 5076 w 10000"/>
              <a:gd name="connsiteY77" fmla="*/ 7826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222 w 10000"/>
              <a:gd name="connsiteY72" fmla="*/ 9718 h 10000"/>
              <a:gd name="connsiteX73" fmla="*/ 5335 w 10000"/>
              <a:gd name="connsiteY73" fmla="*/ 8186 h 10000"/>
              <a:gd name="connsiteX74" fmla="*/ 5289 w 10000"/>
              <a:gd name="connsiteY74" fmla="*/ 7990 h 10000"/>
              <a:gd name="connsiteX75" fmla="*/ 5182 w 10000"/>
              <a:gd name="connsiteY75" fmla="*/ 8389 h 10000"/>
              <a:gd name="connsiteX76" fmla="*/ 5108 w 10000"/>
              <a:gd name="connsiteY76" fmla="*/ 7990 h 10000"/>
              <a:gd name="connsiteX77" fmla="*/ 5076 w 10000"/>
              <a:gd name="connsiteY77" fmla="*/ 7826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350 w 10000"/>
              <a:gd name="connsiteY71" fmla="*/ 9436 h 10000"/>
              <a:gd name="connsiteX72" fmla="*/ 5441 w 10000"/>
              <a:gd name="connsiteY72" fmla="*/ 8468 h 10000"/>
              <a:gd name="connsiteX73" fmla="*/ 5335 w 10000"/>
              <a:gd name="connsiteY73" fmla="*/ 8186 h 10000"/>
              <a:gd name="connsiteX74" fmla="*/ 5289 w 10000"/>
              <a:gd name="connsiteY74" fmla="*/ 7990 h 10000"/>
              <a:gd name="connsiteX75" fmla="*/ 5182 w 10000"/>
              <a:gd name="connsiteY75" fmla="*/ 8389 h 10000"/>
              <a:gd name="connsiteX76" fmla="*/ 5108 w 10000"/>
              <a:gd name="connsiteY76" fmla="*/ 7990 h 10000"/>
              <a:gd name="connsiteX77" fmla="*/ 5076 w 10000"/>
              <a:gd name="connsiteY77" fmla="*/ 7826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419 w 10000"/>
              <a:gd name="connsiteY70" fmla="*/ 9843 h 10000"/>
              <a:gd name="connsiteX71" fmla="*/ 5569 w 10000"/>
              <a:gd name="connsiteY71" fmla="*/ 8381 h 10000"/>
              <a:gd name="connsiteX72" fmla="*/ 5441 w 10000"/>
              <a:gd name="connsiteY72" fmla="*/ 8468 h 10000"/>
              <a:gd name="connsiteX73" fmla="*/ 5335 w 10000"/>
              <a:gd name="connsiteY73" fmla="*/ 8186 h 10000"/>
              <a:gd name="connsiteX74" fmla="*/ 5289 w 10000"/>
              <a:gd name="connsiteY74" fmla="*/ 7990 h 10000"/>
              <a:gd name="connsiteX75" fmla="*/ 5182 w 10000"/>
              <a:gd name="connsiteY75" fmla="*/ 8389 h 10000"/>
              <a:gd name="connsiteX76" fmla="*/ 5108 w 10000"/>
              <a:gd name="connsiteY76" fmla="*/ 7990 h 10000"/>
              <a:gd name="connsiteX77" fmla="*/ 5076 w 10000"/>
              <a:gd name="connsiteY77" fmla="*/ 7826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15 h 10000"/>
              <a:gd name="connsiteX3" fmla="*/ 9920 w 10000"/>
              <a:gd name="connsiteY3" fmla="*/ 5658 h 10000"/>
              <a:gd name="connsiteX4" fmla="*/ 9754 w 10000"/>
              <a:gd name="connsiteY4" fmla="*/ 6019 h 10000"/>
              <a:gd name="connsiteX5" fmla="*/ 9712 w 10000"/>
              <a:gd name="connsiteY5" fmla="*/ 6881 h 10000"/>
              <a:gd name="connsiteX6" fmla="*/ 9349 w 10000"/>
              <a:gd name="connsiteY6" fmla="*/ 7398 h 10000"/>
              <a:gd name="connsiteX7" fmla="*/ 9279 w 10000"/>
              <a:gd name="connsiteY7" fmla="*/ 7194 h 10000"/>
              <a:gd name="connsiteX8" fmla="*/ 9253 w 10000"/>
              <a:gd name="connsiteY8" fmla="*/ 7241 h 10000"/>
              <a:gd name="connsiteX9" fmla="*/ 9242 w 10000"/>
              <a:gd name="connsiteY9" fmla="*/ 7602 h 10000"/>
              <a:gd name="connsiteX10" fmla="*/ 9156 w 10000"/>
              <a:gd name="connsiteY10" fmla="*/ 7649 h 10000"/>
              <a:gd name="connsiteX11" fmla="*/ 9034 w 10000"/>
              <a:gd name="connsiteY11" fmla="*/ 7241 h 10000"/>
              <a:gd name="connsiteX12" fmla="*/ 9071 w 10000"/>
              <a:gd name="connsiteY12" fmla="*/ 7085 h 10000"/>
              <a:gd name="connsiteX13" fmla="*/ 9007 w 10000"/>
              <a:gd name="connsiteY13" fmla="*/ 6834 h 10000"/>
              <a:gd name="connsiteX14" fmla="*/ 8825 w 10000"/>
              <a:gd name="connsiteY14" fmla="*/ 7038 h 10000"/>
              <a:gd name="connsiteX15" fmla="*/ 8809 w 10000"/>
              <a:gd name="connsiteY15" fmla="*/ 6912 h 10000"/>
              <a:gd name="connsiteX16" fmla="*/ 8868 w 10000"/>
              <a:gd name="connsiteY16" fmla="*/ 6755 h 10000"/>
              <a:gd name="connsiteX17" fmla="*/ 8836 w 10000"/>
              <a:gd name="connsiteY17" fmla="*/ 6630 h 10000"/>
              <a:gd name="connsiteX18" fmla="*/ 8756 w 10000"/>
              <a:gd name="connsiteY18" fmla="*/ 6708 h 10000"/>
              <a:gd name="connsiteX19" fmla="*/ 8671 w 10000"/>
              <a:gd name="connsiteY19" fmla="*/ 6379 h 10000"/>
              <a:gd name="connsiteX20" fmla="*/ 8697 w 10000"/>
              <a:gd name="connsiteY20" fmla="*/ 6097 h 10000"/>
              <a:gd name="connsiteX21" fmla="*/ 8628 w 10000"/>
              <a:gd name="connsiteY21" fmla="*/ 6176 h 10000"/>
              <a:gd name="connsiteX22" fmla="*/ 8590 w 10000"/>
              <a:gd name="connsiteY22" fmla="*/ 6912 h 10000"/>
              <a:gd name="connsiteX23" fmla="*/ 8436 w 10000"/>
              <a:gd name="connsiteY23" fmla="*/ 6834 h 10000"/>
              <a:gd name="connsiteX24" fmla="*/ 8436 w 10000"/>
              <a:gd name="connsiteY24" fmla="*/ 6787 h 10000"/>
              <a:gd name="connsiteX25" fmla="*/ 8478 w 10000"/>
              <a:gd name="connsiteY25" fmla="*/ 6677 h 10000"/>
              <a:gd name="connsiteX26" fmla="*/ 8478 w 10000"/>
              <a:gd name="connsiteY26" fmla="*/ 6630 h 10000"/>
              <a:gd name="connsiteX27" fmla="*/ 8382 w 10000"/>
              <a:gd name="connsiteY27" fmla="*/ 6505 h 10000"/>
              <a:gd name="connsiteX28" fmla="*/ 8356 w 10000"/>
              <a:gd name="connsiteY28" fmla="*/ 6787 h 10000"/>
              <a:gd name="connsiteX29" fmla="*/ 8409 w 10000"/>
              <a:gd name="connsiteY29" fmla="*/ 7038 h 10000"/>
              <a:gd name="connsiteX30" fmla="*/ 8393 w 10000"/>
              <a:gd name="connsiteY30" fmla="*/ 7038 h 10000"/>
              <a:gd name="connsiteX31" fmla="*/ 8297 w 10000"/>
              <a:gd name="connsiteY31" fmla="*/ 6787 h 10000"/>
              <a:gd name="connsiteX32" fmla="*/ 8254 w 10000"/>
              <a:gd name="connsiteY32" fmla="*/ 6348 h 10000"/>
              <a:gd name="connsiteX33" fmla="*/ 8217 w 10000"/>
              <a:gd name="connsiteY33" fmla="*/ 6348 h 10000"/>
              <a:gd name="connsiteX34" fmla="*/ 8201 w 10000"/>
              <a:gd name="connsiteY34" fmla="*/ 6505 h 10000"/>
              <a:gd name="connsiteX35" fmla="*/ 8115 w 10000"/>
              <a:gd name="connsiteY35" fmla="*/ 6379 h 10000"/>
              <a:gd name="connsiteX36" fmla="*/ 8078 w 10000"/>
              <a:gd name="connsiteY36" fmla="*/ 6583 h 10000"/>
              <a:gd name="connsiteX37" fmla="*/ 8078 w 10000"/>
              <a:gd name="connsiteY37" fmla="*/ 6426 h 10000"/>
              <a:gd name="connsiteX38" fmla="*/ 7939 w 10000"/>
              <a:gd name="connsiteY38" fmla="*/ 6755 h 10000"/>
              <a:gd name="connsiteX39" fmla="*/ 7854 w 10000"/>
              <a:gd name="connsiteY39" fmla="*/ 6755 h 10000"/>
              <a:gd name="connsiteX40" fmla="*/ 7645 w 10000"/>
              <a:gd name="connsiteY40" fmla="*/ 7241 h 10000"/>
              <a:gd name="connsiteX41" fmla="*/ 7603 w 10000"/>
              <a:gd name="connsiteY41" fmla="*/ 7085 h 10000"/>
              <a:gd name="connsiteX42" fmla="*/ 7635 w 10000"/>
              <a:gd name="connsiteY42" fmla="*/ 7398 h 10000"/>
              <a:gd name="connsiteX43" fmla="*/ 7533 w 10000"/>
              <a:gd name="connsiteY43" fmla="*/ 7398 h 10000"/>
              <a:gd name="connsiteX44" fmla="*/ 7453 w 10000"/>
              <a:gd name="connsiteY44" fmla="*/ 8088 h 10000"/>
              <a:gd name="connsiteX45" fmla="*/ 7330 w 10000"/>
              <a:gd name="connsiteY45" fmla="*/ 8292 h 10000"/>
              <a:gd name="connsiteX46" fmla="*/ 7368 w 10000"/>
              <a:gd name="connsiteY46" fmla="*/ 8542 h 10000"/>
              <a:gd name="connsiteX47" fmla="*/ 7341 w 10000"/>
              <a:gd name="connsiteY47" fmla="*/ 8699 h 10000"/>
              <a:gd name="connsiteX48" fmla="*/ 7261 w 10000"/>
              <a:gd name="connsiteY48" fmla="*/ 8589 h 10000"/>
              <a:gd name="connsiteX49" fmla="*/ 7192 w 10000"/>
              <a:gd name="connsiteY49" fmla="*/ 9154 h 10000"/>
              <a:gd name="connsiteX50" fmla="*/ 7160 w 10000"/>
              <a:gd name="connsiteY50" fmla="*/ 9154 h 10000"/>
              <a:gd name="connsiteX51" fmla="*/ 7149 w 10000"/>
              <a:gd name="connsiteY51" fmla="*/ 8903 h 10000"/>
              <a:gd name="connsiteX52" fmla="*/ 7122 w 10000"/>
              <a:gd name="connsiteY52" fmla="*/ 9075 h 10000"/>
              <a:gd name="connsiteX53" fmla="*/ 7090 w 10000"/>
              <a:gd name="connsiteY53" fmla="*/ 9310 h 10000"/>
              <a:gd name="connsiteX54" fmla="*/ 6887 w 10000"/>
              <a:gd name="connsiteY54" fmla="*/ 9310 h 10000"/>
              <a:gd name="connsiteX55" fmla="*/ 6845 w 10000"/>
              <a:gd name="connsiteY55" fmla="*/ 9796 h 10000"/>
              <a:gd name="connsiteX56" fmla="*/ 6818 w 10000"/>
              <a:gd name="connsiteY56" fmla="*/ 9389 h 10000"/>
              <a:gd name="connsiteX57" fmla="*/ 6620 w 10000"/>
              <a:gd name="connsiteY57" fmla="*/ 9592 h 10000"/>
              <a:gd name="connsiteX58" fmla="*/ 6385 w 10000"/>
              <a:gd name="connsiteY58" fmla="*/ 8903 h 10000"/>
              <a:gd name="connsiteX59" fmla="*/ 6385 w 10000"/>
              <a:gd name="connsiteY59" fmla="*/ 9028 h 10000"/>
              <a:gd name="connsiteX60" fmla="*/ 6428 w 10000"/>
              <a:gd name="connsiteY60" fmla="*/ 9154 h 10000"/>
              <a:gd name="connsiteX61" fmla="*/ 6273 w 10000"/>
              <a:gd name="connsiteY61" fmla="*/ 9357 h 10000"/>
              <a:gd name="connsiteX62" fmla="*/ 6316 w 10000"/>
              <a:gd name="connsiteY62" fmla="*/ 9436 h 10000"/>
              <a:gd name="connsiteX63" fmla="*/ 6193 w 10000"/>
              <a:gd name="connsiteY63" fmla="*/ 9592 h 10000"/>
              <a:gd name="connsiteX64" fmla="*/ 6097 w 10000"/>
              <a:gd name="connsiteY64" fmla="*/ 9185 h 10000"/>
              <a:gd name="connsiteX65" fmla="*/ 6054 w 10000"/>
              <a:gd name="connsiteY65" fmla="*/ 9185 h 10000"/>
              <a:gd name="connsiteX66" fmla="*/ 6054 w 10000"/>
              <a:gd name="connsiteY66" fmla="*/ 9483 h 10000"/>
              <a:gd name="connsiteX67" fmla="*/ 5804 w 10000"/>
              <a:gd name="connsiteY67" fmla="*/ 9483 h 10000"/>
              <a:gd name="connsiteX68" fmla="*/ 5900 w 10000"/>
              <a:gd name="connsiteY68" fmla="*/ 9843 h 10000"/>
              <a:gd name="connsiteX69" fmla="*/ 5889 w 10000"/>
              <a:gd name="connsiteY69" fmla="*/ 10000 h 10000"/>
              <a:gd name="connsiteX70" fmla="*/ 5596 w 10000"/>
              <a:gd name="connsiteY70" fmla="*/ 8593 h 10000"/>
              <a:gd name="connsiteX71" fmla="*/ 5569 w 10000"/>
              <a:gd name="connsiteY71" fmla="*/ 8381 h 10000"/>
              <a:gd name="connsiteX72" fmla="*/ 5441 w 10000"/>
              <a:gd name="connsiteY72" fmla="*/ 8468 h 10000"/>
              <a:gd name="connsiteX73" fmla="*/ 5335 w 10000"/>
              <a:gd name="connsiteY73" fmla="*/ 8186 h 10000"/>
              <a:gd name="connsiteX74" fmla="*/ 5289 w 10000"/>
              <a:gd name="connsiteY74" fmla="*/ 7990 h 10000"/>
              <a:gd name="connsiteX75" fmla="*/ 5182 w 10000"/>
              <a:gd name="connsiteY75" fmla="*/ 8389 h 10000"/>
              <a:gd name="connsiteX76" fmla="*/ 5108 w 10000"/>
              <a:gd name="connsiteY76" fmla="*/ 7990 h 10000"/>
              <a:gd name="connsiteX77" fmla="*/ 5076 w 10000"/>
              <a:gd name="connsiteY77" fmla="*/ 7826 h 10000"/>
              <a:gd name="connsiteX78" fmla="*/ 5000 w 10000"/>
              <a:gd name="connsiteY78" fmla="*/ 7813 h 10000"/>
              <a:gd name="connsiteX79" fmla="*/ 5083 w 10000"/>
              <a:gd name="connsiteY79" fmla="*/ 7813 h 10000"/>
              <a:gd name="connsiteX80" fmla="*/ 5083 w 10000"/>
              <a:gd name="connsiteY80" fmla="*/ 8125 h 10000"/>
              <a:gd name="connsiteX81" fmla="*/ 4958 w 10000"/>
              <a:gd name="connsiteY81" fmla="*/ 7887 h 10000"/>
              <a:gd name="connsiteX82" fmla="*/ 4870 w 10000"/>
              <a:gd name="connsiteY82" fmla="*/ 7584 h 10000"/>
              <a:gd name="connsiteX83" fmla="*/ 4917 w 10000"/>
              <a:gd name="connsiteY83" fmla="*/ 7813 h 10000"/>
              <a:gd name="connsiteX84" fmla="*/ 4597 w 10000"/>
              <a:gd name="connsiteY84" fmla="*/ 7786 h 10000"/>
              <a:gd name="connsiteX85" fmla="*/ 4677 w 10000"/>
              <a:gd name="connsiteY85" fmla="*/ 7599 h 10000"/>
              <a:gd name="connsiteX86" fmla="*/ 4592 w 10000"/>
              <a:gd name="connsiteY86" fmla="*/ 7560 h 10000"/>
              <a:gd name="connsiteX87" fmla="*/ 4497 w 10000"/>
              <a:gd name="connsiteY87" fmla="*/ 7583 h 10000"/>
              <a:gd name="connsiteX88" fmla="*/ 4359 w 10000"/>
              <a:gd name="connsiteY88" fmla="*/ 7747 h 10000"/>
              <a:gd name="connsiteX89" fmla="*/ 4337 w 10000"/>
              <a:gd name="connsiteY89" fmla="*/ 7605 h 10000"/>
              <a:gd name="connsiteX90" fmla="*/ 4345 w 10000"/>
              <a:gd name="connsiteY90" fmla="*/ 6785 h 10000"/>
              <a:gd name="connsiteX91" fmla="*/ 4122 w 10000"/>
              <a:gd name="connsiteY91" fmla="*/ 7501 h 10000"/>
              <a:gd name="connsiteX92" fmla="*/ 4058 w 10000"/>
              <a:gd name="connsiteY92" fmla="*/ 7032 h 10000"/>
              <a:gd name="connsiteX93" fmla="*/ 3954 w 10000"/>
              <a:gd name="connsiteY93" fmla="*/ 6947 h 10000"/>
              <a:gd name="connsiteX94" fmla="*/ 4044 w 10000"/>
              <a:gd name="connsiteY94" fmla="*/ 7470 h 10000"/>
              <a:gd name="connsiteX95" fmla="*/ 3833 w 10000"/>
              <a:gd name="connsiteY95" fmla="*/ 6875 h 10000"/>
              <a:gd name="connsiteX96" fmla="*/ 3719 w 10000"/>
              <a:gd name="connsiteY96" fmla="*/ 6954 h 10000"/>
              <a:gd name="connsiteX97" fmla="*/ 3750 w 10000"/>
              <a:gd name="connsiteY97" fmla="*/ 6250 h 10000"/>
              <a:gd name="connsiteX98" fmla="*/ 3631 w 10000"/>
              <a:gd name="connsiteY98" fmla="*/ 6348 h 10000"/>
              <a:gd name="connsiteX99" fmla="*/ 3615 w 10000"/>
              <a:gd name="connsiteY99" fmla="*/ 6348 h 10000"/>
              <a:gd name="connsiteX100" fmla="*/ 3465 w 10000"/>
              <a:gd name="connsiteY100" fmla="*/ 6379 h 10000"/>
              <a:gd name="connsiteX101" fmla="*/ 3406 w 10000"/>
              <a:gd name="connsiteY101" fmla="*/ 5893 h 10000"/>
              <a:gd name="connsiteX102" fmla="*/ 3198 w 10000"/>
              <a:gd name="connsiteY102" fmla="*/ 5815 h 10000"/>
              <a:gd name="connsiteX103" fmla="*/ 3091 w 10000"/>
              <a:gd name="connsiteY103" fmla="*/ 5862 h 10000"/>
              <a:gd name="connsiteX104" fmla="*/ 3006 w 10000"/>
              <a:gd name="connsiteY104" fmla="*/ 5533 h 10000"/>
              <a:gd name="connsiteX105" fmla="*/ 2990 w 10000"/>
              <a:gd name="connsiteY105" fmla="*/ 5533 h 10000"/>
              <a:gd name="connsiteX106" fmla="*/ 2936 w 10000"/>
              <a:gd name="connsiteY106" fmla="*/ 5972 h 10000"/>
              <a:gd name="connsiteX107" fmla="*/ 2910 w 10000"/>
              <a:gd name="connsiteY107" fmla="*/ 5940 h 10000"/>
              <a:gd name="connsiteX108" fmla="*/ 2851 w 10000"/>
              <a:gd name="connsiteY108" fmla="*/ 5204 h 10000"/>
              <a:gd name="connsiteX109" fmla="*/ 2840 w 10000"/>
              <a:gd name="connsiteY109" fmla="*/ 5204 h 10000"/>
              <a:gd name="connsiteX110" fmla="*/ 2840 w 10000"/>
              <a:gd name="connsiteY110" fmla="*/ 5408 h 10000"/>
              <a:gd name="connsiteX111" fmla="*/ 2798 w 10000"/>
              <a:gd name="connsiteY111" fmla="*/ 5282 h 10000"/>
              <a:gd name="connsiteX112" fmla="*/ 2814 w 10000"/>
              <a:gd name="connsiteY112" fmla="*/ 4796 h 10000"/>
              <a:gd name="connsiteX113" fmla="*/ 2563 w 10000"/>
              <a:gd name="connsiteY113" fmla="*/ 4671 h 10000"/>
              <a:gd name="connsiteX114" fmla="*/ 2440 w 10000"/>
              <a:gd name="connsiteY114" fmla="*/ 4922 h 10000"/>
              <a:gd name="connsiteX115" fmla="*/ 2023 w 10000"/>
              <a:gd name="connsiteY115" fmla="*/ 3574 h 10000"/>
              <a:gd name="connsiteX116" fmla="*/ 2034 w 10000"/>
              <a:gd name="connsiteY116" fmla="*/ 3777 h 10000"/>
              <a:gd name="connsiteX117" fmla="*/ 1815 w 10000"/>
              <a:gd name="connsiteY117" fmla="*/ 3668 h 10000"/>
              <a:gd name="connsiteX118" fmla="*/ 1815 w 10000"/>
              <a:gd name="connsiteY118" fmla="*/ 3542 h 10000"/>
              <a:gd name="connsiteX119" fmla="*/ 1842 w 10000"/>
              <a:gd name="connsiteY119" fmla="*/ 3166 h 10000"/>
              <a:gd name="connsiteX120" fmla="*/ 1773 w 10000"/>
              <a:gd name="connsiteY120" fmla="*/ 2931 h 10000"/>
              <a:gd name="connsiteX121" fmla="*/ 1580 w 10000"/>
              <a:gd name="connsiteY121" fmla="*/ 2727 h 10000"/>
              <a:gd name="connsiteX122" fmla="*/ 1468 w 10000"/>
              <a:gd name="connsiteY122" fmla="*/ 2884 h 10000"/>
              <a:gd name="connsiteX123" fmla="*/ 1468 w 10000"/>
              <a:gd name="connsiteY123" fmla="*/ 3495 h 10000"/>
              <a:gd name="connsiteX124" fmla="*/ 1442 w 10000"/>
              <a:gd name="connsiteY124" fmla="*/ 3542 h 10000"/>
              <a:gd name="connsiteX125" fmla="*/ 1383 w 10000"/>
              <a:gd name="connsiteY125" fmla="*/ 3542 h 10000"/>
              <a:gd name="connsiteX126" fmla="*/ 1233 w 10000"/>
              <a:gd name="connsiteY126" fmla="*/ 3088 h 10000"/>
              <a:gd name="connsiteX127" fmla="*/ 1095 w 10000"/>
              <a:gd name="connsiteY127" fmla="*/ 3871 h 10000"/>
              <a:gd name="connsiteX128" fmla="*/ 1041 w 10000"/>
              <a:gd name="connsiteY128" fmla="*/ 3824 h 10000"/>
              <a:gd name="connsiteX129" fmla="*/ 886 w 10000"/>
              <a:gd name="connsiteY129" fmla="*/ 2806 h 10000"/>
              <a:gd name="connsiteX130" fmla="*/ 721 w 10000"/>
              <a:gd name="connsiteY130" fmla="*/ 2524 h 10000"/>
              <a:gd name="connsiteX131" fmla="*/ 625 w 10000"/>
              <a:gd name="connsiteY131" fmla="*/ 2602 h 10000"/>
              <a:gd name="connsiteX132" fmla="*/ 651 w 10000"/>
              <a:gd name="connsiteY132" fmla="*/ 2241 h 10000"/>
              <a:gd name="connsiteX133" fmla="*/ 358 w 10000"/>
              <a:gd name="connsiteY133" fmla="*/ 2069 h 10000"/>
              <a:gd name="connsiteX134" fmla="*/ 416 w 10000"/>
              <a:gd name="connsiteY134" fmla="*/ 1865 h 10000"/>
              <a:gd name="connsiteX135" fmla="*/ 374 w 10000"/>
              <a:gd name="connsiteY135" fmla="*/ 1865 h 10000"/>
              <a:gd name="connsiteX136" fmla="*/ 251 w 10000"/>
              <a:gd name="connsiteY136" fmla="*/ 2069 h 10000"/>
              <a:gd name="connsiteX137" fmla="*/ 304 w 10000"/>
              <a:gd name="connsiteY137" fmla="*/ 1865 h 10000"/>
              <a:gd name="connsiteX138" fmla="*/ 320 w 10000"/>
              <a:gd name="connsiteY138" fmla="*/ 1787 h 10000"/>
              <a:gd name="connsiteX139" fmla="*/ 155 w 10000"/>
              <a:gd name="connsiteY139" fmla="*/ 1959 h 10000"/>
              <a:gd name="connsiteX140" fmla="*/ 155 w 10000"/>
              <a:gd name="connsiteY140" fmla="*/ 940 h 10000"/>
              <a:gd name="connsiteX141" fmla="*/ 43 w 10000"/>
              <a:gd name="connsiteY141" fmla="*/ 862 h 10000"/>
              <a:gd name="connsiteX142" fmla="*/ 0 w 10000"/>
              <a:gd name="connsiteY142" fmla="*/ 1066 h 10000"/>
              <a:gd name="connsiteX143" fmla="*/ 0 w 10000"/>
              <a:gd name="connsiteY143" fmla="*/ 0 h 10000"/>
              <a:gd name="connsiteX0" fmla="*/ 0 w 10000"/>
              <a:gd name="connsiteY0" fmla="*/ 0 h 9890"/>
              <a:gd name="connsiteX1" fmla="*/ 10000 w 10000"/>
              <a:gd name="connsiteY1" fmla="*/ 0 h 9890"/>
              <a:gd name="connsiteX2" fmla="*/ 10000 w 10000"/>
              <a:gd name="connsiteY2" fmla="*/ 5815 h 9890"/>
              <a:gd name="connsiteX3" fmla="*/ 9920 w 10000"/>
              <a:gd name="connsiteY3" fmla="*/ 5658 h 9890"/>
              <a:gd name="connsiteX4" fmla="*/ 9754 w 10000"/>
              <a:gd name="connsiteY4" fmla="*/ 6019 h 9890"/>
              <a:gd name="connsiteX5" fmla="*/ 9712 w 10000"/>
              <a:gd name="connsiteY5" fmla="*/ 6881 h 9890"/>
              <a:gd name="connsiteX6" fmla="*/ 9349 w 10000"/>
              <a:gd name="connsiteY6" fmla="*/ 7398 h 9890"/>
              <a:gd name="connsiteX7" fmla="*/ 9279 w 10000"/>
              <a:gd name="connsiteY7" fmla="*/ 7194 h 9890"/>
              <a:gd name="connsiteX8" fmla="*/ 9253 w 10000"/>
              <a:gd name="connsiteY8" fmla="*/ 7241 h 9890"/>
              <a:gd name="connsiteX9" fmla="*/ 9242 w 10000"/>
              <a:gd name="connsiteY9" fmla="*/ 7602 h 9890"/>
              <a:gd name="connsiteX10" fmla="*/ 9156 w 10000"/>
              <a:gd name="connsiteY10" fmla="*/ 7649 h 9890"/>
              <a:gd name="connsiteX11" fmla="*/ 9034 w 10000"/>
              <a:gd name="connsiteY11" fmla="*/ 7241 h 9890"/>
              <a:gd name="connsiteX12" fmla="*/ 9071 w 10000"/>
              <a:gd name="connsiteY12" fmla="*/ 7085 h 9890"/>
              <a:gd name="connsiteX13" fmla="*/ 9007 w 10000"/>
              <a:gd name="connsiteY13" fmla="*/ 6834 h 9890"/>
              <a:gd name="connsiteX14" fmla="*/ 8825 w 10000"/>
              <a:gd name="connsiteY14" fmla="*/ 7038 h 9890"/>
              <a:gd name="connsiteX15" fmla="*/ 8809 w 10000"/>
              <a:gd name="connsiteY15" fmla="*/ 6912 h 9890"/>
              <a:gd name="connsiteX16" fmla="*/ 8868 w 10000"/>
              <a:gd name="connsiteY16" fmla="*/ 6755 h 9890"/>
              <a:gd name="connsiteX17" fmla="*/ 8836 w 10000"/>
              <a:gd name="connsiteY17" fmla="*/ 6630 h 9890"/>
              <a:gd name="connsiteX18" fmla="*/ 8756 w 10000"/>
              <a:gd name="connsiteY18" fmla="*/ 6708 h 9890"/>
              <a:gd name="connsiteX19" fmla="*/ 8671 w 10000"/>
              <a:gd name="connsiteY19" fmla="*/ 6379 h 9890"/>
              <a:gd name="connsiteX20" fmla="*/ 8697 w 10000"/>
              <a:gd name="connsiteY20" fmla="*/ 6097 h 9890"/>
              <a:gd name="connsiteX21" fmla="*/ 8628 w 10000"/>
              <a:gd name="connsiteY21" fmla="*/ 6176 h 9890"/>
              <a:gd name="connsiteX22" fmla="*/ 8590 w 10000"/>
              <a:gd name="connsiteY22" fmla="*/ 6912 h 9890"/>
              <a:gd name="connsiteX23" fmla="*/ 8436 w 10000"/>
              <a:gd name="connsiteY23" fmla="*/ 6834 h 9890"/>
              <a:gd name="connsiteX24" fmla="*/ 8436 w 10000"/>
              <a:gd name="connsiteY24" fmla="*/ 6787 h 9890"/>
              <a:gd name="connsiteX25" fmla="*/ 8478 w 10000"/>
              <a:gd name="connsiteY25" fmla="*/ 6677 h 9890"/>
              <a:gd name="connsiteX26" fmla="*/ 8478 w 10000"/>
              <a:gd name="connsiteY26" fmla="*/ 6630 h 9890"/>
              <a:gd name="connsiteX27" fmla="*/ 8382 w 10000"/>
              <a:gd name="connsiteY27" fmla="*/ 6505 h 9890"/>
              <a:gd name="connsiteX28" fmla="*/ 8356 w 10000"/>
              <a:gd name="connsiteY28" fmla="*/ 6787 h 9890"/>
              <a:gd name="connsiteX29" fmla="*/ 8409 w 10000"/>
              <a:gd name="connsiteY29" fmla="*/ 7038 h 9890"/>
              <a:gd name="connsiteX30" fmla="*/ 8393 w 10000"/>
              <a:gd name="connsiteY30" fmla="*/ 7038 h 9890"/>
              <a:gd name="connsiteX31" fmla="*/ 8297 w 10000"/>
              <a:gd name="connsiteY31" fmla="*/ 6787 h 9890"/>
              <a:gd name="connsiteX32" fmla="*/ 8254 w 10000"/>
              <a:gd name="connsiteY32" fmla="*/ 6348 h 9890"/>
              <a:gd name="connsiteX33" fmla="*/ 8217 w 10000"/>
              <a:gd name="connsiteY33" fmla="*/ 6348 h 9890"/>
              <a:gd name="connsiteX34" fmla="*/ 8201 w 10000"/>
              <a:gd name="connsiteY34" fmla="*/ 6505 h 9890"/>
              <a:gd name="connsiteX35" fmla="*/ 8115 w 10000"/>
              <a:gd name="connsiteY35" fmla="*/ 6379 h 9890"/>
              <a:gd name="connsiteX36" fmla="*/ 8078 w 10000"/>
              <a:gd name="connsiteY36" fmla="*/ 6583 h 9890"/>
              <a:gd name="connsiteX37" fmla="*/ 8078 w 10000"/>
              <a:gd name="connsiteY37" fmla="*/ 6426 h 9890"/>
              <a:gd name="connsiteX38" fmla="*/ 7939 w 10000"/>
              <a:gd name="connsiteY38" fmla="*/ 6755 h 9890"/>
              <a:gd name="connsiteX39" fmla="*/ 7854 w 10000"/>
              <a:gd name="connsiteY39" fmla="*/ 6755 h 9890"/>
              <a:gd name="connsiteX40" fmla="*/ 7645 w 10000"/>
              <a:gd name="connsiteY40" fmla="*/ 7241 h 9890"/>
              <a:gd name="connsiteX41" fmla="*/ 7603 w 10000"/>
              <a:gd name="connsiteY41" fmla="*/ 7085 h 9890"/>
              <a:gd name="connsiteX42" fmla="*/ 7635 w 10000"/>
              <a:gd name="connsiteY42" fmla="*/ 7398 h 9890"/>
              <a:gd name="connsiteX43" fmla="*/ 7533 w 10000"/>
              <a:gd name="connsiteY43" fmla="*/ 7398 h 9890"/>
              <a:gd name="connsiteX44" fmla="*/ 7453 w 10000"/>
              <a:gd name="connsiteY44" fmla="*/ 8088 h 9890"/>
              <a:gd name="connsiteX45" fmla="*/ 7330 w 10000"/>
              <a:gd name="connsiteY45" fmla="*/ 8292 h 9890"/>
              <a:gd name="connsiteX46" fmla="*/ 7368 w 10000"/>
              <a:gd name="connsiteY46" fmla="*/ 8542 h 9890"/>
              <a:gd name="connsiteX47" fmla="*/ 7341 w 10000"/>
              <a:gd name="connsiteY47" fmla="*/ 8699 h 9890"/>
              <a:gd name="connsiteX48" fmla="*/ 7261 w 10000"/>
              <a:gd name="connsiteY48" fmla="*/ 8589 h 9890"/>
              <a:gd name="connsiteX49" fmla="*/ 7192 w 10000"/>
              <a:gd name="connsiteY49" fmla="*/ 9154 h 9890"/>
              <a:gd name="connsiteX50" fmla="*/ 7160 w 10000"/>
              <a:gd name="connsiteY50" fmla="*/ 9154 h 9890"/>
              <a:gd name="connsiteX51" fmla="*/ 7149 w 10000"/>
              <a:gd name="connsiteY51" fmla="*/ 8903 h 9890"/>
              <a:gd name="connsiteX52" fmla="*/ 7122 w 10000"/>
              <a:gd name="connsiteY52" fmla="*/ 9075 h 9890"/>
              <a:gd name="connsiteX53" fmla="*/ 7090 w 10000"/>
              <a:gd name="connsiteY53" fmla="*/ 9310 h 9890"/>
              <a:gd name="connsiteX54" fmla="*/ 6887 w 10000"/>
              <a:gd name="connsiteY54" fmla="*/ 9310 h 9890"/>
              <a:gd name="connsiteX55" fmla="*/ 6845 w 10000"/>
              <a:gd name="connsiteY55" fmla="*/ 9796 h 9890"/>
              <a:gd name="connsiteX56" fmla="*/ 6818 w 10000"/>
              <a:gd name="connsiteY56" fmla="*/ 9389 h 9890"/>
              <a:gd name="connsiteX57" fmla="*/ 6620 w 10000"/>
              <a:gd name="connsiteY57" fmla="*/ 9592 h 9890"/>
              <a:gd name="connsiteX58" fmla="*/ 6385 w 10000"/>
              <a:gd name="connsiteY58" fmla="*/ 8903 h 9890"/>
              <a:gd name="connsiteX59" fmla="*/ 6385 w 10000"/>
              <a:gd name="connsiteY59" fmla="*/ 9028 h 9890"/>
              <a:gd name="connsiteX60" fmla="*/ 6428 w 10000"/>
              <a:gd name="connsiteY60" fmla="*/ 9154 h 9890"/>
              <a:gd name="connsiteX61" fmla="*/ 6273 w 10000"/>
              <a:gd name="connsiteY61" fmla="*/ 9357 h 9890"/>
              <a:gd name="connsiteX62" fmla="*/ 6316 w 10000"/>
              <a:gd name="connsiteY62" fmla="*/ 9436 h 9890"/>
              <a:gd name="connsiteX63" fmla="*/ 6193 w 10000"/>
              <a:gd name="connsiteY63" fmla="*/ 9592 h 9890"/>
              <a:gd name="connsiteX64" fmla="*/ 6097 w 10000"/>
              <a:gd name="connsiteY64" fmla="*/ 9185 h 9890"/>
              <a:gd name="connsiteX65" fmla="*/ 6054 w 10000"/>
              <a:gd name="connsiteY65" fmla="*/ 9185 h 9890"/>
              <a:gd name="connsiteX66" fmla="*/ 6054 w 10000"/>
              <a:gd name="connsiteY66" fmla="*/ 9483 h 9890"/>
              <a:gd name="connsiteX67" fmla="*/ 5804 w 10000"/>
              <a:gd name="connsiteY67" fmla="*/ 9483 h 9890"/>
              <a:gd name="connsiteX68" fmla="*/ 5900 w 10000"/>
              <a:gd name="connsiteY68" fmla="*/ 9843 h 9890"/>
              <a:gd name="connsiteX69" fmla="*/ 5795 w 10000"/>
              <a:gd name="connsiteY69" fmla="*/ 8437 h 9890"/>
              <a:gd name="connsiteX70" fmla="*/ 5596 w 10000"/>
              <a:gd name="connsiteY70" fmla="*/ 8593 h 9890"/>
              <a:gd name="connsiteX71" fmla="*/ 5569 w 10000"/>
              <a:gd name="connsiteY71" fmla="*/ 8381 h 9890"/>
              <a:gd name="connsiteX72" fmla="*/ 5441 w 10000"/>
              <a:gd name="connsiteY72" fmla="*/ 8468 h 9890"/>
              <a:gd name="connsiteX73" fmla="*/ 5335 w 10000"/>
              <a:gd name="connsiteY73" fmla="*/ 8186 h 9890"/>
              <a:gd name="connsiteX74" fmla="*/ 5289 w 10000"/>
              <a:gd name="connsiteY74" fmla="*/ 7990 h 9890"/>
              <a:gd name="connsiteX75" fmla="*/ 5182 w 10000"/>
              <a:gd name="connsiteY75" fmla="*/ 8389 h 9890"/>
              <a:gd name="connsiteX76" fmla="*/ 5108 w 10000"/>
              <a:gd name="connsiteY76" fmla="*/ 7990 h 9890"/>
              <a:gd name="connsiteX77" fmla="*/ 5076 w 10000"/>
              <a:gd name="connsiteY77" fmla="*/ 7826 h 9890"/>
              <a:gd name="connsiteX78" fmla="*/ 5000 w 10000"/>
              <a:gd name="connsiteY78" fmla="*/ 7813 h 9890"/>
              <a:gd name="connsiteX79" fmla="*/ 5083 w 10000"/>
              <a:gd name="connsiteY79" fmla="*/ 7813 h 9890"/>
              <a:gd name="connsiteX80" fmla="*/ 5083 w 10000"/>
              <a:gd name="connsiteY80" fmla="*/ 8125 h 9890"/>
              <a:gd name="connsiteX81" fmla="*/ 4958 w 10000"/>
              <a:gd name="connsiteY81" fmla="*/ 7887 h 9890"/>
              <a:gd name="connsiteX82" fmla="*/ 4870 w 10000"/>
              <a:gd name="connsiteY82" fmla="*/ 7584 h 9890"/>
              <a:gd name="connsiteX83" fmla="*/ 4917 w 10000"/>
              <a:gd name="connsiteY83" fmla="*/ 7813 h 9890"/>
              <a:gd name="connsiteX84" fmla="*/ 4597 w 10000"/>
              <a:gd name="connsiteY84" fmla="*/ 7786 h 9890"/>
              <a:gd name="connsiteX85" fmla="*/ 4677 w 10000"/>
              <a:gd name="connsiteY85" fmla="*/ 7599 h 9890"/>
              <a:gd name="connsiteX86" fmla="*/ 4592 w 10000"/>
              <a:gd name="connsiteY86" fmla="*/ 7560 h 9890"/>
              <a:gd name="connsiteX87" fmla="*/ 4497 w 10000"/>
              <a:gd name="connsiteY87" fmla="*/ 7583 h 9890"/>
              <a:gd name="connsiteX88" fmla="*/ 4359 w 10000"/>
              <a:gd name="connsiteY88" fmla="*/ 7747 h 9890"/>
              <a:gd name="connsiteX89" fmla="*/ 4337 w 10000"/>
              <a:gd name="connsiteY89" fmla="*/ 7605 h 9890"/>
              <a:gd name="connsiteX90" fmla="*/ 4345 w 10000"/>
              <a:gd name="connsiteY90" fmla="*/ 6785 h 9890"/>
              <a:gd name="connsiteX91" fmla="*/ 4122 w 10000"/>
              <a:gd name="connsiteY91" fmla="*/ 7501 h 9890"/>
              <a:gd name="connsiteX92" fmla="*/ 4058 w 10000"/>
              <a:gd name="connsiteY92" fmla="*/ 7032 h 9890"/>
              <a:gd name="connsiteX93" fmla="*/ 3954 w 10000"/>
              <a:gd name="connsiteY93" fmla="*/ 6947 h 9890"/>
              <a:gd name="connsiteX94" fmla="*/ 4044 w 10000"/>
              <a:gd name="connsiteY94" fmla="*/ 7470 h 9890"/>
              <a:gd name="connsiteX95" fmla="*/ 3833 w 10000"/>
              <a:gd name="connsiteY95" fmla="*/ 6875 h 9890"/>
              <a:gd name="connsiteX96" fmla="*/ 3719 w 10000"/>
              <a:gd name="connsiteY96" fmla="*/ 6954 h 9890"/>
              <a:gd name="connsiteX97" fmla="*/ 3750 w 10000"/>
              <a:gd name="connsiteY97" fmla="*/ 6250 h 9890"/>
              <a:gd name="connsiteX98" fmla="*/ 3631 w 10000"/>
              <a:gd name="connsiteY98" fmla="*/ 6348 h 9890"/>
              <a:gd name="connsiteX99" fmla="*/ 3615 w 10000"/>
              <a:gd name="connsiteY99" fmla="*/ 6348 h 9890"/>
              <a:gd name="connsiteX100" fmla="*/ 3465 w 10000"/>
              <a:gd name="connsiteY100" fmla="*/ 6379 h 9890"/>
              <a:gd name="connsiteX101" fmla="*/ 3406 w 10000"/>
              <a:gd name="connsiteY101" fmla="*/ 5893 h 9890"/>
              <a:gd name="connsiteX102" fmla="*/ 3198 w 10000"/>
              <a:gd name="connsiteY102" fmla="*/ 5815 h 9890"/>
              <a:gd name="connsiteX103" fmla="*/ 3091 w 10000"/>
              <a:gd name="connsiteY103" fmla="*/ 5862 h 9890"/>
              <a:gd name="connsiteX104" fmla="*/ 3006 w 10000"/>
              <a:gd name="connsiteY104" fmla="*/ 5533 h 9890"/>
              <a:gd name="connsiteX105" fmla="*/ 2990 w 10000"/>
              <a:gd name="connsiteY105" fmla="*/ 5533 h 9890"/>
              <a:gd name="connsiteX106" fmla="*/ 2936 w 10000"/>
              <a:gd name="connsiteY106" fmla="*/ 5972 h 9890"/>
              <a:gd name="connsiteX107" fmla="*/ 2910 w 10000"/>
              <a:gd name="connsiteY107" fmla="*/ 5940 h 9890"/>
              <a:gd name="connsiteX108" fmla="*/ 2851 w 10000"/>
              <a:gd name="connsiteY108" fmla="*/ 5204 h 9890"/>
              <a:gd name="connsiteX109" fmla="*/ 2840 w 10000"/>
              <a:gd name="connsiteY109" fmla="*/ 5204 h 9890"/>
              <a:gd name="connsiteX110" fmla="*/ 2840 w 10000"/>
              <a:gd name="connsiteY110" fmla="*/ 5408 h 9890"/>
              <a:gd name="connsiteX111" fmla="*/ 2798 w 10000"/>
              <a:gd name="connsiteY111" fmla="*/ 5282 h 9890"/>
              <a:gd name="connsiteX112" fmla="*/ 2814 w 10000"/>
              <a:gd name="connsiteY112" fmla="*/ 4796 h 9890"/>
              <a:gd name="connsiteX113" fmla="*/ 2563 w 10000"/>
              <a:gd name="connsiteY113" fmla="*/ 4671 h 9890"/>
              <a:gd name="connsiteX114" fmla="*/ 2440 w 10000"/>
              <a:gd name="connsiteY114" fmla="*/ 4922 h 9890"/>
              <a:gd name="connsiteX115" fmla="*/ 2023 w 10000"/>
              <a:gd name="connsiteY115" fmla="*/ 3574 h 9890"/>
              <a:gd name="connsiteX116" fmla="*/ 2034 w 10000"/>
              <a:gd name="connsiteY116" fmla="*/ 3777 h 9890"/>
              <a:gd name="connsiteX117" fmla="*/ 1815 w 10000"/>
              <a:gd name="connsiteY117" fmla="*/ 3668 h 9890"/>
              <a:gd name="connsiteX118" fmla="*/ 1815 w 10000"/>
              <a:gd name="connsiteY118" fmla="*/ 3542 h 9890"/>
              <a:gd name="connsiteX119" fmla="*/ 1842 w 10000"/>
              <a:gd name="connsiteY119" fmla="*/ 3166 h 9890"/>
              <a:gd name="connsiteX120" fmla="*/ 1773 w 10000"/>
              <a:gd name="connsiteY120" fmla="*/ 2931 h 9890"/>
              <a:gd name="connsiteX121" fmla="*/ 1580 w 10000"/>
              <a:gd name="connsiteY121" fmla="*/ 2727 h 9890"/>
              <a:gd name="connsiteX122" fmla="*/ 1468 w 10000"/>
              <a:gd name="connsiteY122" fmla="*/ 2884 h 9890"/>
              <a:gd name="connsiteX123" fmla="*/ 1468 w 10000"/>
              <a:gd name="connsiteY123" fmla="*/ 3495 h 9890"/>
              <a:gd name="connsiteX124" fmla="*/ 1442 w 10000"/>
              <a:gd name="connsiteY124" fmla="*/ 3542 h 9890"/>
              <a:gd name="connsiteX125" fmla="*/ 1383 w 10000"/>
              <a:gd name="connsiteY125" fmla="*/ 3542 h 9890"/>
              <a:gd name="connsiteX126" fmla="*/ 1233 w 10000"/>
              <a:gd name="connsiteY126" fmla="*/ 3088 h 9890"/>
              <a:gd name="connsiteX127" fmla="*/ 1095 w 10000"/>
              <a:gd name="connsiteY127" fmla="*/ 3871 h 9890"/>
              <a:gd name="connsiteX128" fmla="*/ 1041 w 10000"/>
              <a:gd name="connsiteY128" fmla="*/ 3824 h 9890"/>
              <a:gd name="connsiteX129" fmla="*/ 886 w 10000"/>
              <a:gd name="connsiteY129" fmla="*/ 2806 h 9890"/>
              <a:gd name="connsiteX130" fmla="*/ 721 w 10000"/>
              <a:gd name="connsiteY130" fmla="*/ 2524 h 9890"/>
              <a:gd name="connsiteX131" fmla="*/ 625 w 10000"/>
              <a:gd name="connsiteY131" fmla="*/ 2602 h 9890"/>
              <a:gd name="connsiteX132" fmla="*/ 651 w 10000"/>
              <a:gd name="connsiteY132" fmla="*/ 2241 h 9890"/>
              <a:gd name="connsiteX133" fmla="*/ 358 w 10000"/>
              <a:gd name="connsiteY133" fmla="*/ 2069 h 9890"/>
              <a:gd name="connsiteX134" fmla="*/ 416 w 10000"/>
              <a:gd name="connsiteY134" fmla="*/ 1865 h 9890"/>
              <a:gd name="connsiteX135" fmla="*/ 374 w 10000"/>
              <a:gd name="connsiteY135" fmla="*/ 1865 h 9890"/>
              <a:gd name="connsiteX136" fmla="*/ 251 w 10000"/>
              <a:gd name="connsiteY136" fmla="*/ 2069 h 9890"/>
              <a:gd name="connsiteX137" fmla="*/ 304 w 10000"/>
              <a:gd name="connsiteY137" fmla="*/ 1865 h 9890"/>
              <a:gd name="connsiteX138" fmla="*/ 320 w 10000"/>
              <a:gd name="connsiteY138" fmla="*/ 1787 h 9890"/>
              <a:gd name="connsiteX139" fmla="*/ 155 w 10000"/>
              <a:gd name="connsiteY139" fmla="*/ 1959 h 9890"/>
              <a:gd name="connsiteX140" fmla="*/ 155 w 10000"/>
              <a:gd name="connsiteY140" fmla="*/ 940 h 9890"/>
              <a:gd name="connsiteX141" fmla="*/ 43 w 10000"/>
              <a:gd name="connsiteY141" fmla="*/ 862 h 9890"/>
              <a:gd name="connsiteX142" fmla="*/ 0 w 10000"/>
              <a:gd name="connsiteY142" fmla="*/ 1066 h 9890"/>
              <a:gd name="connsiteX143" fmla="*/ 0 w 10000"/>
              <a:gd name="connsiteY143" fmla="*/ 0 h 989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880 h 10000"/>
              <a:gd name="connsiteX3" fmla="*/ 9920 w 10000"/>
              <a:gd name="connsiteY3" fmla="*/ 5721 h 10000"/>
              <a:gd name="connsiteX4" fmla="*/ 9754 w 10000"/>
              <a:gd name="connsiteY4" fmla="*/ 6086 h 10000"/>
              <a:gd name="connsiteX5" fmla="*/ 9712 w 10000"/>
              <a:gd name="connsiteY5" fmla="*/ 6958 h 10000"/>
              <a:gd name="connsiteX6" fmla="*/ 9349 w 10000"/>
              <a:gd name="connsiteY6" fmla="*/ 7480 h 10000"/>
              <a:gd name="connsiteX7" fmla="*/ 9279 w 10000"/>
              <a:gd name="connsiteY7" fmla="*/ 7274 h 10000"/>
              <a:gd name="connsiteX8" fmla="*/ 9253 w 10000"/>
              <a:gd name="connsiteY8" fmla="*/ 7322 h 10000"/>
              <a:gd name="connsiteX9" fmla="*/ 9242 w 10000"/>
              <a:gd name="connsiteY9" fmla="*/ 7687 h 10000"/>
              <a:gd name="connsiteX10" fmla="*/ 9156 w 10000"/>
              <a:gd name="connsiteY10" fmla="*/ 7734 h 10000"/>
              <a:gd name="connsiteX11" fmla="*/ 9034 w 10000"/>
              <a:gd name="connsiteY11" fmla="*/ 7322 h 10000"/>
              <a:gd name="connsiteX12" fmla="*/ 9071 w 10000"/>
              <a:gd name="connsiteY12" fmla="*/ 7164 h 10000"/>
              <a:gd name="connsiteX13" fmla="*/ 9007 w 10000"/>
              <a:gd name="connsiteY13" fmla="*/ 6910 h 10000"/>
              <a:gd name="connsiteX14" fmla="*/ 8825 w 10000"/>
              <a:gd name="connsiteY14" fmla="*/ 7116 h 10000"/>
              <a:gd name="connsiteX15" fmla="*/ 8809 w 10000"/>
              <a:gd name="connsiteY15" fmla="*/ 6989 h 10000"/>
              <a:gd name="connsiteX16" fmla="*/ 8868 w 10000"/>
              <a:gd name="connsiteY16" fmla="*/ 6830 h 10000"/>
              <a:gd name="connsiteX17" fmla="*/ 8836 w 10000"/>
              <a:gd name="connsiteY17" fmla="*/ 6704 h 10000"/>
              <a:gd name="connsiteX18" fmla="*/ 8756 w 10000"/>
              <a:gd name="connsiteY18" fmla="*/ 6783 h 10000"/>
              <a:gd name="connsiteX19" fmla="*/ 8671 w 10000"/>
              <a:gd name="connsiteY19" fmla="*/ 6450 h 10000"/>
              <a:gd name="connsiteX20" fmla="*/ 8697 w 10000"/>
              <a:gd name="connsiteY20" fmla="*/ 6165 h 10000"/>
              <a:gd name="connsiteX21" fmla="*/ 8628 w 10000"/>
              <a:gd name="connsiteY21" fmla="*/ 6245 h 10000"/>
              <a:gd name="connsiteX22" fmla="*/ 8590 w 10000"/>
              <a:gd name="connsiteY22" fmla="*/ 6989 h 10000"/>
              <a:gd name="connsiteX23" fmla="*/ 8436 w 10000"/>
              <a:gd name="connsiteY23" fmla="*/ 6910 h 10000"/>
              <a:gd name="connsiteX24" fmla="*/ 8436 w 10000"/>
              <a:gd name="connsiteY24" fmla="*/ 6862 h 10000"/>
              <a:gd name="connsiteX25" fmla="*/ 8478 w 10000"/>
              <a:gd name="connsiteY25" fmla="*/ 6751 h 10000"/>
              <a:gd name="connsiteX26" fmla="*/ 8478 w 10000"/>
              <a:gd name="connsiteY26" fmla="*/ 6704 h 10000"/>
              <a:gd name="connsiteX27" fmla="*/ 8382 w 10000"/>
              <a:gd name="connsiteY27" fmla="*/ 6577 h 10000"/>
              <a:gd name="connsiteX28" fmla="*/ 8356 w 10000"/>
              <a:gd name="connsiteY28" fmla="*/ 6862 h 10000"/>
              <a:gd name="connsiteX29" fmla="*/ 8409 w 10000"/>
              <a:gd name="connsiteY29" fmla="*/ 7116 h 10000"/>
              <a:gd name="connsiteX30" fmla="*/ 8393 w 10000"/>
              <a:gd name="connsiteY30" fmla="*/ 7116 h 10000"/>
              <a:gd name="connsiteX31" fmla="*/ 8297 w 10000"/>
              <a:gd name="connsiteY31" fmla="*/ 6862 h 10000"/>
              <a:gd name="connsiteX32" fmla="*/ 8254 w 10000"/>
              <a:gd name="connsiteY32" fmla="*/ 6419 h 10000"/>
              <a:gd name="connsiteX33" fmla="*/ 8217 w 10000"/>
              <a:gd name="connsiteY33" fmla="*/ 6419 h 10000"/>
              <a:gd name="connsiteX34" fmla="*/ 8201 w 10000"/>
              <a:gd name="connsiteY34" fmla="*/ 6577 h 10000"/>
              <a:gd name="connsiteX35" fmla="*/ 8115 w 10000"/>
              <a:gd name="connsiteY35" fmla="*/ 6450 h 10000"/>
              <a:gd name="connsiteX36" fmla="*/ 8078 w 10000"/>
              <a:gd name="connsiteY36" fmla="*/ 6656 h 10000"/>
              <a:gd name="connsiteX37" fmla="*/ 8078 w 10000"/>
              <a:gd name="connsiteY37" fmla="*/ 6497 h 10000"/>
              <a:gd name="connsiteX38" fmla="*/ 7939 w 10000"/>
              <a:gd name="connsiteY38" fmla="*/ 6830 h 10000"/>
              <a:gd name="connsiteX39" fmla="*/ 7854 w 10000"/>
              <a:gd name="connsiteY39" fmla="*/ 6830 h 10000"/>
              <a:gd name="connsiteX40" fmla="*/ 7645 w 10000"/>
              <a:gd name="connsiteY40" fmla="*/ 7322 h 10000"/>
              <a:gd name="connsiteX41" fmla="*/ 7603 w 10000"/>
              <a:gd name="connsiteY41" fmla="*/ 7164 h 10000"/>
              <a:gd name="connsiteX42" fmla="*/ 7635 w 10000"/>
              <a:gd name="connsiteY42" fmla="*/ 7480 h 10000"/>
              <a:gd name="connsiteX43" fmla="*/ 7533 w 10000"/>
              <a:gd name="connsiteY43" fmla="*/ 7480 h 10000"/>
              <a:gd name="connsiteX44" fmla="*/ 7453 w 10000"/>
              <a:gd name="connsiteY44" fmla="*/ 8178 h 10000"/>
              <a:gd name="connsiteX45" fmla="*/ 7330 w 10000"/>
              <a:gd name="connsiteY45" fmla="*/ 8384 h 10000"/>
              <a:gd name="connsiteX46" fmla="*/ 7368 w 10000"/>
              <a:gd name="connsiteY46" fmla="*/ 8637 h 10000"/>
              <a:gd name="connsiteX47" fmla="*/ 7341 w 10000"/>
              <a:gd name="connsiteY47" fmla="*/ 8796 h 10000"/>
              <a:gd name="connsiteX48" fmla="*/ 7261 w 10000"/>
              <a:gd name="connsiteY48" fmla="*/ 8685 h 10000"/>
              <a:gd name="connsiteX49" fmla="*/ 7192 w 10000"/>
              <a:gd name="connsiteY49" fmla="*/ 9256 h 10000"/>
              <a:gd name="connsiteX50" fmla="*/ 7160 w 10000"/>
              <a:gd name="connsiteY50" fmla="*/ 9256 h 10000"/>
              <a:gd name="connsiteX51" fmla="*/ 7149 w 10000"/>
              <a:gd name="connsiteY51" fmla="*/ 9002 h 10000"/>
              <a:gd name="connsiteX52" fmla="*/ 7122 w 10000"/>
              <a:gd name="connsiteY52" fmla="*/ 9176 h 10000"/>
              <a:gd name="connsiteX53" fmla="*/ 7090 w 10000"/>
              <a:gd name="connsiteY53" fmla="*/ 9414 h 10000"/>
              <a:gd name="connsiteX54" fmla="*/ 6887 w 10000"/>
              <a:gd name="connsiteY54" fmla="*/ 9414 h 10000"/>
              <a:gd name="connsiteX55" fmla="*/ 6845 w 10000"/>
              <a:gd name="connsiteY55" fmla="*/ 9905 h 10000"/>
              <a:gd name="connsiteX56" fmla="*/ 6818 w 10000"/>
              <a:gd name="connsiteY56" fmla="*/ 9493 h 10000"/>
              <a:gd name="connsiteX57" fmla="*/ 6620 w 10000"/>
              <a:gd name="connsiteY57" fmla="*/ 9699 h 10000"/>
              <a:gd name="connsiteX58" fmla="*/ 6385 w 10000"/>
              <a:gd name="connsiteY58" fmla="*/ 9002 h 10000"/>
              <a:gd name="connsiteX59" fmla="*/ 6385 w 10000"/>
              <a:gd name="connsiteY59" fmla="*/ 9128 h 10000"/>
              <a:gd name="connsiteX60" fmla="*/ 6428 w 10000"/>
              <a:gd name="connsiteY60" fmla="*/ 9256 h 10000"/>
              <a:gd name="connsiteX61" fmla="*/ 6273 w 10000"/>
              <a:gd name="connsiteY61" fmla="*/ 9461 h 10000"/>
              <a:gd name="connsiteX62" fmla="*/ 6316 w 10000"/>
              <a:gd name="connsiteY62" fmla="*/ 9541 h 10000"/>
              <a:gd name="connsiteX63" fmla="*/ 6193 w 10000"/>
              <a:gd name="connsiteY63" fmla="*/ 9699 h 10000"/>
              <a:gd name="connsiteX64" fmla="*/ 6097 w 10000"/>
              <a:gd name="connsiteY64" fmla="*/ 9287 h 10000"/>
              <a:gd name="connsiteX65" fmla="*/ 6054 w 10000"/>
              <a:gd name="connsiteY65" fmla="*/ 9287 h 10000"/>
              <a:gd name="connsiteX66" fmla="*/ 6054 w 10000"/>
              <a:gd name="connsiteY66" fmla="*/ 9588 h 10000"/>
              <a:gd name="connsiteX67" fmla="*/ 5919 w 10000"/>
              <a:gd name="connsiteY67" fmla="*/ 8719 h 10000"/>
              <a:gd name="connsiteX68" fmla="*/ 5900 w 10000"/>
              <a:gd name="connsiteY68" fmla="*/ 9952 h 10000"/>
              <a:gd name="connsiteX69" fmla="*/ 5795 w 10000"/>
              <a:gd name="connsiteY69" fmla="*/ 8531 h 10000"/>
              <a:gd name="connsiteX70" fmla="*/ 5596 w 10000"/>
              <a:gd name="connsiteY70" fmla="*/ 8689 h 10000"/>
              <a:gd name="connsiteX71" fmla="*/ 5569 w 10000"/>
              <a:gd name="connsiteY71" fmla="*/ 8474 h 10000"/>
              <a:gd name="connsiteX72" fmla="*/ 5441 w 10000"/>
              <a:gd name="connsiteY72" fmla="*/ 8562 h 10000"/>
              <a:gd name="connsiteX73" fmla="*/ 5335 w 10000"/>
              <a:gd name="connsiteY73" fmla="*/ 8277 h 10000"/>
              <a:gd name="connsiteX74" fmla="*/ 5289 w 10000"/>
              <a:gd name="connsiteY74" fmla="*/ 8079 h 10000"/>
              <a:gd name="connsiteX75" fmla="*/ 5182 w 10000"/>
              <a:gd name="connsiteY75" fmla="*/ 8482 h 10000"/>
              <a:gd name="connsiteX76" fmla="*/ 5108 w 10000"/>
              <a:gd name="connsiteY76" fmla="*/ 8079 h 10000"/>
              <a:gd name="connsiteX77" fmla="*/ 5076 w 10000"/>
              <a:gd name="connsiteY77" fmla="*/ 7913 h 10000"/>
              <a:gd name="connsiteX78" fmla="*/ 5000 w 10000"/>
              <a:gd name="connsiteY78" fmla="*/ 7900 h 10000"/>
              <a:gd name="connsiteX79" fmla="*/ 5083 w 10000"/>
              <a:gd name="connsiteY79" fmla="*/ 7900 h 10000"/>
              <a:gd name="connsiteX80" fmla="*/ 5083 w 10000"/>
              <a:gd name="connsiteY80" fmla="*/ 8215 h 10000"/>
              <a:gd name="connsiteX81" fmla="*/ 4958 w 10000"/>
              <a:gd name="connsiteY81" fmla="*/ 7975 h 10000"/>
              <a:gd name="connsiteX82" fmla="*/ 4870 w 10000"/>
              <a:gd name="connsiteY82" fmla="*/ 7668 h 10000"/>
              <a:gd name="connsiteX83" fmla="*/ 4917 w 10000"/>
              <a:gd name="connsiteY83" fmla="*/ 7900 h 10000"/>
              <a:gd name="connsiteX84" fmla="*/ 4597 w 10000"/>
              <a:gd name="connsiteY84" fmla="*/ 7873 h 10000"/>
              <a:gd name="connsiteX85" fmla="*/ 4677 w 10000"/>
              <a:gd name="connsiteY85" fmla="*/ 7684 h 10000"/>
              <a:gd name="connsiteX86" fmla="*/ 4592 w 10000"/>
              <a:gd name="connsiteY86" fmla="*/ 7644 h 10000"/>
              <a:gd name="connsiteX87" fmla="*/ 4497 w 10000"/>
              <a:gd name="connsiteY87" fmla="*/ 7667 h 10000"/>
              <a:gd name="connsiteX88" fmla="*/ 4359 w 10000"/>
              <a:gd name="connsiteY88" fmla="*/ 7833 h 10000"/>
              <a:gd name="connsiteX89" fmla="*/ 4337 w 10000"/>
              <a:gd name="connsiteY89" fmla="*/ 7690 h 10000"/>
              <a:gd name="connsiteX90" fmla="*/ 4345 w 10000"/>
              <a:gd name="connsiteY90" fmla="*/ 6860 h 10000"/>
              <a:gd name="connsiteX91" fmla="*/ 4122 w 10000"/>
              <a:gd name="connsiteY91" fmla="*/ 7584 h 10000"/>
              <a:gd name="connsiteX92" fmla="*/ 4058 w 10000"/>
              <a:gd name="connsiteY92" fmla="*/ 7110 h 10000"/>
              <a:gd name="connsiteX93" fmla="*/ 3954 w 10000"/>
              <a:gd name="connsiteY93" fmla="*/ 7024 h 10000"/>
              <a:gd name="connsiteX94" fmla="*/ 4044 w 10000"/>
              <a:gd name="connsiteY94" fmla="*/ 7553 h 10000"/>
              <a:gd name="connsiteX95" fmla="*/ 3833 w 10000"/>
              <a:gd name="connsiteY95" fmla="*/ 6951 h 10000"/>
              <a:gd name="connsiteX96" fmla="*/ 3719 w 10000"/>
              <a:gd name="connsiteY96" fmla="*/ 7031 h 10000"/>
              <a:gd name="connsiteX97" fmla="*/ 3750 w 10000"/>
              <a:gd name="connsiteY97" fmla="*/ 6320 h 10000"/>
              <a:gd name="connsiteX98" fmla="*/ 3631 w 10000"/>
              <a:gd name="connsiteY98" fmla="*/ 6419 h 10000"/>
              <a:gd name="connsiteX99" fmla="*/ 3615 w 10000"/>
              <a:gd name="connsiteY99" fmla="*/ 6419 h 10000"/>
              <a:gd name="connsiteX100" fmla="*/ 3465 w 10000"/>
              <a:gd name="connsiteY100" fmla="*/ 6450 h 10000"/>
              <a:gd name="connsiteX101" fmla="*/ 3406 w 10000"/>
              <a:gd name="connsiteY101" fmla="*/ 5959 h 10000"/>
              <a:gd name="connsiteX102" fmla="*/ 3198 w 10000"/>
              <a:gd name="connsiteY102" fmla="*/ 5880 h 10000"/>
              <a:gd name="connsiteX103" fmla="*/ 3091 w 10000"/>
              <a:gd name="connsiteY103" fmla="*/ 5927 h 10000"/>
              <a:gd name="connsiteX104" fmla="*/ 3006 w 10000"/>
              <a:gd name="connsiteY104" fmla="*/ 5595 h 10000"/>
              <a:gd name="connsiteX105" fmla="*/ 2990 w 10000"/>
              <a:gd name="connsiteY105" fmla="*/ 5595 h 10000"/>
              <a:gd name="connsiteX106" fmla="*/ 2936 w 10000"/>
              <a:gd name="connsiteY106" fmla="*/ 6038 h 10000"/>
              <a:gd name="connsiteX107" fmla="*/ 2910 w 10000"/>
              <a:gd name="connsiteY107" fmla="*/ 6006 h 10000"/>
              <a:gd name="connsiteX108" fmla="*/ 2851 w 10000"/>
              <a:gd name="connsiteY108" fmla="*/ 5262 h 10000"/>
              <a:gd name="connsiteX109" fmla="*/ 2840 w 10000"/>
              <a:gd name="connsiteY109" fmla="*/ 5262 h 10000"/>
              <a:gd name="connsiteX110" fmla="*/ 2840 w 10000"/>
              <a:gd name="connsiteY110" fmla="*/ 5468 h 10000"/>
              <a:gd name="connsiteX111" fmla="*/ 2798 w 10000"/>
              <a:gd name="connsiteY111" fmla="*/ 5341 h 10000"/>
              <a:gd name="connsiteX112" fmla="*/ 2814 w 10000"/>
              <a:gd name="connsiteY112" fmla="*/ 4849 h 10000"/>
              <a:gd name="connsiteX113" fmla="*/ 2563 w 10000"/>
              <a:gd name="connsiteY113" fmla="*/ 4723 h 10000"/>
              <a:gd name="connsiteX114" fmla="*/ 2440 w 10000"/>
              <a:gd name="connsiteY114" fmla="*/ 4977 h 10000"/>
              <a:gd name="connsiteX115" fmla="*/ 2023 w 10000"/>
              <a:gd name="connsiteY115" fmla="*/ 3614 h 10000"/>
              <a:gd name="connsiteX116" fmla="*/ 2034 w 10000"/>
              <a:gd name="connsiteY116" fmla="*/ 3819 h 10000"/>
              <a:gd name="connsiteX117" fmla="*/ 1815 w 10000"/>
              <a:gd name="connsiteY117" fmla="*/ 3709 h 10000"/>
              <a:gd name="connsiteX118" fmla="*/ 1815 w 10000"/>
              <a:gd name="connsiteY118" fmla="*/ 3581 h 10000"/>
              <a:gd name="connsiteX119" fmla="*/ 1842 w 10000"/>
              <a:gd name="connsiteY119" fmla="*/ 3201 h 10000"/>
              <a:gd name="connsiteX120" fmla="*/ 1773 w 10000"/>
              <a:gd name="connsiteY120" fmla="*/ 2964 h 10000"/>
              <a:gd name="connsiteX121" fmla="*/ 1580 w 10000"/>
              <a:gd name="connsiteY121" fmla="*/ 2757 h 10000"/>
              <a:gd name="connsiteX122" fmla="*/ 1468 w 10000"/>
              <a:gd name="connsiteY122" fmla="*/ 2916 h 10000"/>
              <a:gd name="connsiteX123" fmla="*/ 1468 w 10000"/>
              <a:gd name="connsiteY123" fmla="*/ 3534 h 10000"/>
              <a:gd name="connsiteX124" fmla="*/ 1442 w 10000"/>
              <a:gd name="connsiteY124" fmla="*/ 3581 h 10000"/>
              <a:gd name="connsiteX125" fmla="*/ 1383 w 10000"/>
              <a:gd name="connsiteY125" fmla="*/ 3581 h 10000"/>
              <a:gd name="connsiteX126" fmla="*/ 1233 w 10000"/>
              <a:gd name="connsiteY126" fmla="*/ 3122 h 10000"/>
              <a:gd name="connsiteX127" fmla="*/ 1095 w 10000"/>
              <a:gd name="connsiteY127" fmla="*/ 3914 h 10000"/>
              <a:gd name="connsiteX128" fmla="*/ 1041 w 10000"/>
              <a:gd name="connsiteY128" fmla="*/ 3867 h 10000"/>
              <a:gd name="connsiteX129" fmla="*/ 886 w 10000"/>
              <a:gd name="connsiteY129" fmla="*/ 2837 h 10000"/>
              <a:gd name="connsiteX130" fmla="*/ 721 w 10000"/>
              <a:gd name="connsiteY130" fmla="*/ 2552 h 10000"/>
              <a:gd name="connsiteX131" fmla="*/ 625 w 10000"/>
              <a:gd name="connsiteY131" fmla="*/ 2631 h 10000"/>
              <a:gd name="connsiteX132" fmla="*/ 651 w 10000"/>
              <a:gd name="connsiteY132" fmla="*/ 2266 h 10000"/>
              <a:gd name="connsiteX133" fmla="*/ 358 w 10000"/>
              <a:gd name="connsiteY133" fmla="*/ 2092 h 10000"/>
              <a:gd name="connsiteX134" fmla="*/ 416 w 10000"/>
              <a:gd name="connsiteY134" fmla="*/ 1886 h 10000"/>
              <a:gd name="connsiteX135" fmla="*/ 374 w 10000"/>
              <a:gd name="connsiteY135" fmla="*/ 1886 h 10000"/>
              <a:gd name="connsiteX136" fmla="*/ 251 w 10000"/>
              <a:gd name="connsiteY136" fmla="*/ 2092 h 10000"/>
              <a:gd name="connsiteX137" fmla="*/ 304 w 10000"/>
              <a:gd name="connsiteY137" fmla="*/ 1886 h 10000"/>
              <a:gd name="connsiteX138" fmla="*/ 320 w 10000"/>
              <a:gd name="connsiteY138" fmla="*/ 1807 h 10000"/>
              <a:gd name="connsiteX139" fmla="*/ 155 w 10000"/>
              <a:gd name="connsiteY139" fmla="*/ 1981 h 10000"/>
              <a:gd name="connsiteX140" fmla="*/ 155 w 10000"/>
              <a:gd name="connsiteY140" fmla="*/ 950 h 10000"/>
              <a:gd name="connsiteX141" fmla="*/ 43 w 10000"/>
              <a:gd name="connsiteY141" fmla="*/ 872 h 10000"/>
              <a:gd name="connsiteX142" fmla="*/ 0 w 10000"/>
              <a:gd name="connsiteY142" fmla="*/ 1078 h 10000"/>
              <a:gd name="connsiteX143" fmla="*/ 0 w 10000"/>
              <a:gd name="connsiteY143" fmla="*/ 0 h 10000"/>
              <a:gd name="connsiteX0" fmla="*/ 0 w 10000"/>
              <a:gd name="connsiteY0" fmla="*/ 0 h 9905"/>
              <a:gd name="connsiteX1" fmla="*/ 10000 w 10000"/>
              <a:gd name="connsiteY1" fmla="*/ 0 h 9905"/>
              <a:gd name="connsiteX2" fmla="*/ 10000 w 10000"/>
              <a:gd name="connsiteY2" fmla="*/ 5880 h 9905"/>
              <a:gd name="connsiteX3" fmla="*/ 9920 w 10000"/>
              <a:gd name="connsiteY3" fmla="*/ 5721 h 9905"/>
              <a:gd name="connsiteX4" fmla="*/ 9754 w 10000"/>
              <a:gd name="connsiteY4" fmla="*/ 6086 h 9905"/>
              <a:gd name="connsiteX5" fmla="*/ 9712 w 10000"/>
              <a:gd name="connsiteY5" fmla="*/ 6958 h 9905"/>
              <a:gd name="connsiteX6" fmla="*/ 9349 w 10000"/>
              <a:gd name="connsiteY6" fmla="*/ 7480 h 9905"/>
              <a:gd name="connsiteX7" fmla="*/ 9279 w 10000"/>
              <a:gd name="connsiteY7" fmla="*/ 7274 h 9905"/>
              <a:gd name="connsiteX8" fmla="*/ 9253 w 10000"/>
              <a:gd name="connsiteY8" fmla="*/ 7322 h 9905"/>
              <a:gd name="connsiteX9" fmla="*/ 9242 w 10000"/>
              <a:gd name="connsiteY9" fmla="*/ 7687 h 9905"/>
              <a:gd name="connsiteX10" fmla="*/ 9156 w 10000"/>
              <a:gd name="connsiteY10" fmla="*/ 7734 h 9905"/>
              <a:gd name="connsiteX11" fmla="*/ 9034 w 10000"/>
              <a:gd name="connsiteY11" fmla="*/ 7322 h 9905"/>
              <a:gd name="connsiteX12" fmla="*/ 9071 w 10000"/>
              <a:gd name="connsiteY12" fmla="*/ 7164 h 9905"/>
              <a:gd name="connsiteX13" fmla="*/ 9007 w 10000"/>
              <a:gd name="connsiteY13" fmla="*/ 6910 h 9905"/>
              <a:gd name="connsiteX14" fmla="*/ 8825 w 10000"/>
              <a:gd name="connsiteY14" fmla="*/ 7116 h 9905"/>
              <a:gd name="connsiteX15" fmla="*/ 8809 w 10000"/>
              <a:gd name="connsiteY15" fmla="*/ 6989 h 9905"/>
              <a:gd name="connsiteX16" fmla="*/ 8868 w 10000"/>
              <a:gd name="connsiteY16" fmla="*/ 6830 h 9905"/>
              <a:gd name="connsiteX17" fmla="*/ 8836 w 10000"/>
              <a:gd name="connsiteY17" fmla="*/ 6704 h 9905"/>
              <a:gd name="connsiteX18" fmla="*/ 8756 w 10000"/>
              <a:gd name="connsiteY18" fmla="*/ 6783 h 9905"/>
              <a:gd name="connsiteX19" fmla="*/ 8671 w 10000"/>
              <a:gd name="connsiteY19" fmla="*/ 6450 h 9905"/>
              <a:gd name="connsiteX20" fmla="*/ 8697 w 10000"/>
              <a:gd name="connsiteY20" fmla="*/ 6165 h 9905"/>
              <a:gd name="connsiteX21" fmla="*/ 8628 w 10000"/>
              <a:gd name="connsiteY21" fmla="*/ 6245 h 9905"/>
              <a:gd name="connsiteX22" fmla="*/ 8590 w 10000"/>
              <a:gd name="connsiteY22" fmla="*/ 6989 h 9905"/>
              <a:gd name="connsiteX23" fmla="*/ 8436 w 10000"/>
              <a:gd name="connsiteY23" fmla="*/ 6910 h 9905"/>
              <a:gd name="connsiteX24" fmla="*/ 8436 w 10000"/>
              <a:gd name="connsiteY24" fmla="*/ 6862 h 9905"/>
              <a:gd name="connsiteX25" fmla="*/ 8478 w 10000"/>
              <a:gd name="connsiteY25" fmla="*/ 6751 h 9905"/>
              <a:gd name="connsiteX26" fmla="*/ 8478 w 10000"/>
              <a:gd name="connsiteY26" fmla="*/ 6704 h 9905"/>
              <a:gd name="connsiteX27" fmla="*/ 8382 w 10000"/>
              <a:gd name="connsiteY27" fmla="*/ 6577 h 9905"/>
              <a:gd name="connsiteX28" fmla="*/ 8356 w 10000"/>
              <a:gd name="connsiteY28" fmla="*/ 6862 h 9905"/>
              <a:gd name="connsiteX29" fmla="*/ 8409 w 10000"/>
              <a:gd name="connsiteY29" fmla="*/ 7116 h 9905"/>
              <a:gd name="connsiteX30" fmla="*/ 8393 w 10000"/>
              <a:gd name="connsiteY30" fmla="*/ 7116 h 9905"/>
              <a:gd name="connsiteX31" fmla="*/ 8297 w 10000"/>
              <a:gd name="connsiteY31" fmla="*/ 6862 h 9905"/>
              <a:gd name="connsiteX32" fmla="*/ 8254 w 10000"/>
              <a:gd name="connsiteY32" fmla="*/ 6419 h 9905"/>
              <a:gd name="connsiteX33" fmla="*/ 8217 w 10000"/>
              <a:gd name="connsiteY33" fmla="*/ 6419 h 9905"/>
              <a:gd name="connsiteX34" fmla="*/ 8201 w 10000"/>
              <a:gd name="connsiteY34" fmla="*/ 6577 h 9905"/>
              <a:gd name="connsiteX35" fmla="*/ 8115 w 10000"/>
              <a:gd name="connsiteY35" fmla="*/ 6450 h 9905"/>
              <a:gd name="connsiteX36" fmla="*/ 8078 w 10000"/>
              <a:gd name="connsiteY36" fmla="*/ 6656 h 9905"/>
              <a:gd name="connsiteX37" fmla="*/ 8078 w 10000"/>
              <a:gd name="connsiteY37" fmla="*/ 6497 h 9905"/>
              <a:gd name="connsiteX38" fmla="*/ 7939 w 10000"/>
              <a:gd name="connsiteY38" fmla="*/ 6830 h 9905"/>
              <a:gd name="connsiteX39" fmla="*/ 7854 w 10000"/>
              <a:gd name="connsiteY39" fmla="*/ 6830 h 9905"/>
              <a:gd name="connsiteX40" fmla="*/ 7645 w 10000"/>
              <a:gd name="connsiteY40" fmla="*/ 7322 h 9905"/>
              <a:gd name="connsiteX41" fmla="*/ 7603 w 10000"/>
              <a:gd name="connsiteY41" fmla="*/ 7164 h 9905"/>
              <a:gd name="connsiteX42" fmla="*/ 7635 w 10000"/>
              <a:gd name="connsiteY42" fmla="*/ 7480 h 9905"/>
              <a:gd name="connsiteX43" fmla="*/ 7533 w 10000"/>
              <a:gd name="connsiteY43" fmla="*/ 7480 h 9905"/>
              <a:gd name="connsiteX44" fmla="*/ 7453 w 10000"/>
              <a:gd name="connsiteY44" fmla="*/ 8178 h 9905"/>
              <a:gd name="connsiteX45" fmla="*/ 7330 w 10000"/>
              <a:gd name="connsiteY45" fmla="*/ 8384 h 9905"/>
              <a:gd name="connsiteX46" fmla="*/ 7368 w 10000"/>
              <a:gd name="connsiteY46" fmla="*/ 8637 h 9905"/>
              <a:gd name="connsiteX47" fmla="*/ 7341 w 10000"/>
              <a:gd name="connsiteY47" fmla="*/ 8796 h 9905"/>
              <a:gd name="connsiteX48" fmla="*/ 7261 w 10000"/>
              <a:gd name="connsiteY48" fmla="*/ 8685 h 9905"/>
              <a:gd name="connsiteX49" fmla="*/ 7192 w 10000"/>
              <a:gd name="connsiteY49" fmla="*/ 9256 h 9905"/>
              <a:gd name="connsiteX50" fmla="*/ 7160 w 10000"/>
              <a:gd name="connsiteY50" fmla="*/ 9256 h 9905"/>
              <a:gd name="connsiteX51" fmla="*/ 7149 w 10000"/>
              <a:gd name="connsiteY51" fmla="*/ 9002 h 9905"/>
              <a:gd name="connsiteX52" fmla="*/ 7122 w 10000"/>
              <a:gd name="connsiteY52" fmla="*/ 9176 h 9905"/>
              <a:gd name="connsiteX53" fmla="*/ 7090 w 10000"/>
              <a:gd name="connsiteY53" fmla="*/ 9414 h 9905"/>
              <a:gd name="connsiteX54" fmla="*/ 6887 w 10000"/>
              <a:gd name="connsiteY54" fmla="*/ 9414 h 9905"/>
              <a:gd name="connsiteX55" fmla="*/ 6845 w 10000"/>
              <a:gd name="connsiteY55" fmla="*/ 9905 h 9905"/>
              <a:gd name="connsiteX56" fmla="*/ 6818 w 10000"/>
              <a:gd name="connsiteY56" fmla="*/ 9493 h 9905"/>
              <a:gd name="connsiteX57" fmla="*/ 6620 w 10000"/>
              <a:gd name="connsiteY57" fmla="*/ 9699 h 9905"/>
              <a:gd name="connsiteX58" fmla="*/ 6385 w 10000"/>
              <a:gd name="connsiteY58" fmla="*/ 9002 h 9905"/>
              <a:gd name="connsiteX59" fmla="*/ 6385 w 10000"/>
              <a:gd name="connsiteY59" fmla="*/ 9128 h 9905"/>
              <a:gd name="connsiteX60" fmla="*/ 6428 w 10000"/>
              <a:gd name="connsiteY60" fmla="*/ 9256 h 9905"/>
              <a:gd name="connsiteX61" fmla="*/ 6273 w 10000"/>
              <a:gd name="connsiteY61" fmla="*/ 9461 h 9905"/>
              <a:gd name="connsiteX62" fmla="*/ 6316 w 10000"/>
              <a:gd name="connsiteY62" fmla="*/ 9541 h 9905"/>
              <a:gd name="connsiteX63" fmla="*/ 6193 w 10000"/>
              <a:gd name="connsiteY63" fmla="*/ 9699 h 9905"/>
              <a:gd name="connsiteX64" fmla="*/ 6097 w 10000"/>
              <a:gd name="connsiteY64" fmla="*/ 9287 h 9905"/>
              <a:gd name="connsiteX65" fmla="*/ 6054 w 10000"/>
              <a:gd name="connsiteY65" fmla="*/ 9287 h 9905"/>
              <a:gd name="connsiteX66" fmla="*/ 6054 w 10000"/>
              <a:gd name="connsiteY66" fmla="*/ 9588 h 9905"/>
              <a:gd name="connsiteX67" fmla="*/ 5919 w 10000"/>
              <a:gd name="connsiteY67" fmla="*/ 8719 h 9905"/>
              <a:gd name="connsiteX68" fmla="*/ 5879 w 10000"/>
              <a:gd name="connsiteY68" fmla="*/ 6911 h 9905"/>
              <a:gd name="connsiteX69" fmla="*/ 5795 w 10000"/>
              <a:gd name="connsiteY69" fmla="*/ 8531 h 9905"/>
              <a:gd name="connsiteX70" fmla="*/ 5596 w 10000"/>
              <a:gd name="connsiteY70" fmla="*/ 8689 h 9905"/>
              <a:gd name="connsiteX71" fmla="*/ 5569 w 10000"/>
              <a:gd name="connsiteY71" fmla="*/ 8474 h 9905"/>
              <a:gd name="connsiteX72" fmla="*/ 5441 w 10000"/>
              <a:gd name="connsiteY72" fmla="*/ 8562 h 9905"/>
              <a:gd name="connsiteX73" fmla="*/ 5335 w 10000"/>
              <a:gd name="connsiteY73" fmla="*/ 8277 h 9905"/>
              <a:gd name="connsiteX74" fmla="*/ 5289 w 10000"/>
              <a:gd name="connsiteY74" fmla="*/ 8079 h 9905"/>
              <a:gd name="connsiteX75" fmla="*/ 5182 w 10000"/>
              <a:gd name="connsiteY75" fmla="*/ 8482 h 9905"/>
              <a:gd name="connsiteX76" fmla="*/ 5108 w 10000"/>
              <a:gd name="connsiteY76" fmla="*/ 8079 h 9905"/>
              <a:gd name="connsiteX77" fmla="*/ 5076 w 10000"/>
              <a:gd name="connsiteY77" fmla="*/ 7913 h 9905"/>
              <a:gd name="connsiteX78" fmla="*/ 5000 w 10000"/>
              <a:gd name="connsiteY78" fmla="*/ 7900 h 9905"/>
              <a:gd name="connsiteX79" fmla="*/ 5083 w 10000"/>
              <a:gd name="connsiteY79" fmla="*/ 7900 h 9905"/>
              <a:gd name="connsiteX80" fmla="*/ 5083 w 10000"/>
              <a:gd name="connsiteY80" fmla="*/ 8215 h 9905"/>
              <a:gd name="connsiteX81" fmla="*/ 4958 w 10000"/>
              <a:gd name="connsiteY81" fmla="*/ 7975 h 9905"/>
              <a:gd name="connsiteX82" fmla="*/ 4870 w 10000"/>
              <a:gd name="connsiteY82" fmla="*/ 7668 h 9905"/>
              <a:gd name="connsiteX83" fmla="*/ 4917 w 10000"/>
              <a:gd name="connsiteY83" fmla="*/ 7900 h 9905"/>
              <a:gd name="connsiteX84" fmla="*/ 4597 w 10000"/>
              <a:gd name="connsiteY84" fmla="*/ 7873 h 9905"/>
              <a:gd name="connsiteX85" fmla="*/ 4677 w 10000"/>
              <a:gd name="connsiteY85" fmla="*/ 7684 h 9905"/>
              <a:gd name="connsiteX86" fmla="*/ 4592 w 10000"/>
              <a:gd name="connsiteY86" fmla="*/ 7644 h 9905"/>
              <a:gd name="connsiteX87" fmla="*/ 4497 w 10000"/>
              <a:gd name="connsiteY87" fmla="*/ 7667 h 9905"/>
              <a:gd name="connsiteX88" fmla="*/ 4359 w 10000"/>
              <a:gd name="connsiteY88" fmla="*/ 7833 h 9905"/>
              <a:gd name="connsiteX89" fmla="*/ 4337 w 10000"/>
              <a:gd name="connsiteY89" fmla="*/ 7690 h 9905"/>
              <a:gd name="connsiteX90" fmla="*/ 4345 w 10000"/>
              <a:gd name="connsiteY90" fmla="*/ 6860 h 9905"/>
              <a:gd name="connsiteX91" fmla="*/ 4122 w 10000"/>
              <a:gd name="connsiteY91" fmla="*/ 7584 h 9905"/>
              <a:gd name="connsiteX92" fmla="*/ 4058 w 10000"/>
              <a:gd name="connsiteY92" fmla="*/ 7110 h 9905"/>
              <a:gd name="connsiteX93" fmla="*/ 3954 w 10000"/>
              <a:gd name="connsiteY93" fmla="*/ 7024 h 9905"/>
              <a:gd name="connsiteX94" fmla="*/ 4044 w 10000"/>
              <a:gd name="connsiteY94" fmla="*/ 7553 h 9905"/>
              <a:gd name="connsiteX95" fmla="*/ 3833 w 10000"/>
              <a:gd name="connsiteY95" fmla="*/ 6951 h 9905"/>
              <a:gd name="connsiteX96" fmla="*/ 3719 w 10000"/>
              <a:gd name="connsiteY96" fmla="*/ 7031 h 9905"/>
              <a:gd name="connsiteX97" fmla="*/ 3750 w 10000"/>
              <a:gd name="connsiteY97" fmla="*/ 6320 h 9905"/>
              <a:gd name="connsiteX98" fmla="*/ 3631 w 10000"/>
              <a:gd name="connsiteY98" fmla="*/ 6419 h 9905"/>
              <a:gd name="connsiteX99" fmla="*/ 3615 w 10000"/>
              <a:gd name="connsiteY99" fmla="*/ 6419 h 9905"/>
              <a:gd name="connsiteX100" fmla="*/ 3465 w 10000"/>
              <a:gd name="connsiteY100" fmla="*/ 6450 h 9905"/>
              <a:gd name="connsiteX101" fmla="*/ 3406 w 10000"/>
              <a:gd name="connsiteY101" fmla="*/ 5959 h 9905"/>
              <a:gd name="connsiteX102" fmla="*/ 3198 w 10000"/>
              <a:gd name="connsiteY102" fmla="*/ 5880 h 9905"/>
              <a:gd name="connsiteX103" fmla="*/ 3091 w 10000"/>
              <a:gd name="connsiteY103" fmla="*/ 5927 h 9905"/>
              <a:gd name="connsiteX104" fmla="*/ 3006 w 10000"/>
              <a:gd name="connsiteY104" fmla="*/ 5595 h 9905"/>
              <a:gd name="connsiteX105" fmla="*/ 2990 w 10000"/>
              <a:gd name="connsiteY105" fmla="*/ 5595 h 9905"/>
              <a:gd name="connsiteX106" fmla="*/ 2936 w 10000"/>
              <a:gd name="connsiteY106" fmla="*/ 6038 h 9905"/>
              <a:gd name="connsiteX107" fmla="*/ 2910 w 10000"/>
              <a:gd name="connsiteY107" fmla="*/ 6006 h 9905"/>
              <a:gd name="connsiteX108" fmla="*/ 2851 w 10000"/>
              <a:gd name="connsiteY108" fmla="*/ 5262 h 9905"/>
              <a:gd name="connsiteX109" fmla="*/ 2840 w 10000"/>
              <a:gd name="connsiteY109" fmla="*/ 5262 h 9905"/>
              <a:gd name="connsiteX110" fmla="*/ 2840 w 10000"/>
              <a:gd name="connsiteY110" fmla="*/ 5468 h 9905"/>
              <a:gd name="connsiteX111" fmla="*/ 2798 w 10000"/>
              <a:gd name="connsiteY111" fmla="*/ 5341 h 9905"/>
              <a:gd name="connsiteX112" fmla="*/ 2814 w 10000"/>
              <a:gd name="connsiteY112" fmla="*/ 4849 h 9905"/>
              <a:gd name="connsiteX113" fmla="*/ 2563 w 10000"/>
              <a:gd name="connsiteY113" fmla="*/ 4723 h 9905"/>
              <a:gd name="connsiteX114" fmla="*/ 2440 w 10000"/>
              <a:gd name="connsiteY114" fmla="*/ 4977 h 9905"/>
              <a:gd name="connsiteX115" fmla="*/ 2023 w 10000"/>
              <a:gd name="connsiteY115" fmla="*/ 3614 h 9905"/>
              <a:gd name="connsiteX116" fmla="*/ 2034 w 10000"/>
              <a:gd name="connsiteY116" fmla="*/ 3819 h 9905"/>
              <a:gd name="connsiteX117" fmla="*/ 1815 w 10000"/>
              <a:gd name="connsiteY117" fmla="*/ 3709 h 9905"/>
              <a:gd name="connsiteX118" fmla="*/ 1815 w 10000"/>
              <a:gd name="connsiteY118" fmla="*/ 3581 h 9905"/>
              <a:gd name="connsiteX119" fmla="*/ 1842 w 10000"/>
              <a:gd name="connsiteY119" fmla="*/ 3201 h 9905"/>
              <a:gd name="connsiteX120" fmla="*/ 1773 w 10000"/>
              <a:gd name="connsiteY120" fmla="*/ 2964 h 9905"/>
              <a:gd name="connsiteX121" fmla="*/ 1580 w 10000"/>
              <a:gd name="connsiteY121" fmla="*/ 2757 h 9905"/>
              <a:gd name="connsiteX122" fmla="*/ 1468 w 10000"/>
              <a:gd name="connsiteY122" fmla="*/ 2916 h 9905"/>
              <a:gd name="connsiteX123" fmla="*/ 1468 w 10000"/>
              <a:gd name="connsiteY123" fmla="*/ 3534 h 9905"/>
              <a:gd name="connsiteX124" fmla="*/ 1442 w 10000"/>
              <a:gd name="connsiteY124" fmla="*/ 3581 h 9905"/>
              <a:gd name="connsiteX125" fmla="*/ 1383 w 10000"/>
              <a:gd name="connsiteY125" fmla="*/ 3581 h 9905"/>
              <a:gd name="connsiteX126" fmla="*/ 1233 w 10000"/>
              <a:gd name="connsiteY126" fmla="*/ 3122 h 9905"/>
              <a:gd name="connsiteX127" fmla="*/ 1095 w 10000"/>
              <a:gd name="connsiteY127" fmla="*/ 3914 h 9905"/>
              <a:gd name="connsiteX128" fmla="*/ 1041 w 10000"/>
              <a:gd name="connsiteY128" fmla="*/ 3867 h 9905"/>
              <a:gd name="connsiteX129" fmla="*/ 886 w 10000"/>
              <a:gd name="connsiteY129" fmla="*/ 2837 h 9905"/>
              <a:gd name="connsiteX130" fmla="*/ 721 w 10000"/>
              <a:gd name="connsiteY130" fmla="*/ 2552 h 9905"/>
              <a:gd name="connsiteX131" fmla="*/ 625 w 10000"/>
              <a:gd name="connsiteY131" fmla="*/ 2631 h 9905"/>
              <a:gd name="connsiteX132" fmla="*/ 651 w 10000"/>
              <a:gd name="connsiteY132" fmla="*/ 2266 h 9905"/>
              <a:gd name="connsiteX133" fmla="*/ 358 w 10000"/>
              <a:gd name="connsiteY133" fmla="*/ 2092 h 9905"/>
              <a:gd name="connsiteX134" fmla="*/ 416 w 10000"/>
              <a:gd name="connsiteY134" fmla="*/ 1886 h 9905"/>
              <a:gd name="connsiteX135" fmla="*/ 374 w 10000"/>
              <a:gd name="connsiteY135" fmla="*/ 1886 h 9905"/>
              <a:gd name="connsiteX136" fmla="*/ 251 w 10000"/>
              <a:gd name="connsiteY136" fmla="*/ 2092 h 9905"/>
              <a:gd name="connsiteX137" fmla="*/ 304 w 10000"/>
              <a:gd name="connsiteY137" fmla="*/ 1886 h 9905"/>
              <a:gd name="connsiteX138" fmla="*/ 320 w 10000"/>
              <a:gd name="connsiteY138" fmla="*/ 1807 h 9905"/>
              <a:gd name="connsiteX139" fmla="*/ 155 w 10000"/>
              <a:gd name="connsiteY139" fmla="*/ 1981 h 9905"/>
              <a:gd name="connsiteX140" fmla="*/ 155 w 10000"/>
              <a:gd name="connsiteY140" fmla="*/ 950 h 9905"/>
              <a:gd name="connsiteX141" fmla="*/ 43 w 10000"/>
              <a:gd name="connsiteY141" fmla="*/ 872 h 9905"/>
              <a:gd name="connsiteX142" fmla="*/ 0 w 10000"/>
              <a:gd name="connsiteY142" fmla="*/ 1078 h 9905"/>
              <a:gd name="connsiteX143" fmla="*/ 0 w 10000"/>
              <a:gd name="connsiteY143" fmla="*/ 0 h 9905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596 w 10000"/>
              <a:gd name="connsiteY70" fmla="*/ 8772 h 10000"/>
              <a:gd name="connsiteX71" fmla="*/ 5569 w 10000"/>
              <a:gd name="connsiteY71" fmla="*/ 8555 h 10000"/>
              <a:gd name="connsiteX72" fmla="*/ 5441 w 10000"/>
              <a:gd name="connsiteY72" fmla="*/ 8644 h 10000"/>
              <a:gd name="connsiteX73" fmla="*/ 5335 w 10000"/>
              <a:gd name="connsiteY73" fmla="*/ 8356 h 10000"/>
              <a:gd name="connsiteX74" fmla="*/ 5289 w 10000"/>
              <a:gd name="connsiteY74" fmla="*/ 8156 h 10000"/>
              <a:gd name="connsiteX75" fmla="*/ 5182 w 10000"/>
              <a:gd name="connsiteY75" fmla="*/ 8563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8051 h 10000"/>
              <a:gd name="connsiteX82" fmla="*/ 4870 w 10000"/>
              <a:gd name="connsiteY82" fmla="*/ 7742 h 10000"/>
              <a:gd name="connsiteX83" fmla="*/ 4917 w 10000"/>
              <a:gd name="connsiteY83" fmla="*/ 7976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69 w 10000"/>
              <a:gd name="connsiteY71" fmla="*/ 8555 h 10000"/>
              <a:gd name="connsiteX72" fmla="*/ 5441 w 10000"/>
              <a:gd name="connsiteY72" fmla="*/ 8644 h 10000"/>
              <a:gd name="connsiteX73" fmla="*/ 5335 w 10000"/>
              <a:gd name="connsiteY73" fmla="*/ 8356 h 10000"/>
              <a:gd name="connsiteX74" fmla="*/ 5289 w 10000"/>
              <a:gd name="connsiteY74" fmla="*/ 8156 h 10000"/>
              <a:gd name="connsiteX75" fmla="*/ 5182 w 10000"/>
              <a:gd name="connsiteY75" fmla="*/ 8563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8051 h 10000"/>
              <a:gd name="connsiteX82" fmla="*/ 4870 w 10000"/>
              <a:gd name="connsiteY82" fmla="*/ 7742 h 10000"/>
              <a:gd name="connsiteX83" fmla="*/ 4917 w 10000"/>
              <a:gd name="connsiteY83" fmla="*/ 7976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41 w 10000"/>
              <a:gd name="connsiteY72" fmla="*/ 8644 h 10000"/>
              <a:gd name="connsiteX73" fmla="*/ 5335 w 10000"/>
              <a:gd name="connsiteY73" fmla="*/ 8356 h 10000"/>
              <a:gd name="connsiteX74" fmla="*/ 5289 w 10000"/>
              <a:gd name="connsiteY74" fmla="*/ 8156 h 10000"/>
              <a:gd name="connsiteX75" fmla="*/ 5182 w 10000"/>
              <a:gd name="connsiteY75" fmla="*/ 8563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8051 h 10000"/>
              <a:gd name="connsiteX82" fmla="*/ 4870 w 10000"/>
              <a:gd name="connsiteY82" fmla="*/ 7742 h 10000"/>
              <a:gd name="connsiteX83" fmla="*/ 4917 w 10000"/>
              <a:gd name="connsiteY83" fmla="*/ 7976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8356 h 10000"/>
              <a:gd name="connsiteX74" fmla="*/ 5289 w 10000"/>
              <a:gd name="connsiteY74" fmla="*/ 8156 h 10000"/>
              <a:gd name="connsiteX75" fmla="*/ 5182 w 10000"/>
              <a:gd name="connsiteY75" fmla="*/ 8563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8051 h 10000"/>
              <a:gd name="connsiteX82" fmla="*/ 4870 w 10000"/>
              <a:gd name="connsiteY82" fmla="*/ 7742 h 10000"/>
              <a:gd name="connsiteX83" fmla="*/ 4917 w 10000"/>
              <a:gd name="connsiteY83" fmla="*/ 7976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8356 h 10000"/>
              <a:gd name="connsiteX74" fmla="*/ 5268 w 10000"/>
              <a:gd name="connsiteY74" fmla="*/ 7398 h 10000"/>
              <a:gd name="connsiteX75" fmla="*/ 5182 w 10000"/>
              <a:gd name="connsiteY75" fmla="*/ 8563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8051 h 10000"/>
              <a:gd name="connsiteX82" fmla="*/ 4870 w 10000"/>
              <a:gd name="connsiteY82" fmla="*/ 7742 h 10000"/>
              <a:gd name="connsiteX83" fmla="*/ 4917 w 10000"/>
              <a:gd name="connsiteY83" fmla="*/ 7976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8356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8051 h 10000"/>
              <a:gd name="connsiteX82" fmla="*/ 4870 w 10000"/>
              <a:gd name="connsiteY82" fmla="*/ 7742 h 10000"/>
              <a:gd name="connsiteX83" fmla="*/ 4917 w 10000"/>
              <a:gd name="connsiteY83" fmla="*/ 7976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8051 h 10000"/>
              <a:gd name="connsiteX82" fmla="*/ 4870 w 10000"/>
              <a:gd name="connsiteY82" fmla="*/ 7742 h 10000"/>
              <a:gd name="connsiteX83" fmla="*/ 4917 w 10000"/>
              <a:gd name="connsiteY83" fmla="*/ 7976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870 w 10000"/>
              <a:gd name="connsiteY82" fmla="*/ 7742 h 10000"/>
              <a:gd name="connsiteX83" fmla="*/ 4917 w 10000"/>
              <a:gd name="connsiteY83" fmla="*/ 7976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870 w 10000"/>
              <a:gd name="connsiteY82" fmla="*/ 7742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976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5919 w 10000"/>
              <a:gd name="connsiteY67" fmla="*/ 8803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054 w 10000"/>
              <a:gd name="connsiteY66" fmla="*/ 9680 h 10000"/>
              <a:gd name="connsiteX67" fmla="*/ 6000 w 10000"/>
              <a:gd name="connsiteY67" fmla="*/ 7018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054 w 10000"/>
              <a:gd name="connsiteY65" fmla="*/ 9376 h 10000"/>
              <a:gd name="connsiteX66" fmla="*/ 6167 w 10000"/>
              <a:gd name="connsiteY66" fmla="*/ 7337 h 10000"/>
              <a:gd name="connsiteX67" fmla="*/ 6000 w 10000"/>
              <a:gd name="connsiteY67" fmla="*/ 7018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250 w 10000"/>
              <a:gd name="connsiteY65" fmla="*/ 7337 h 10000"/>
              <a:gd name="connsiteX66" fmla="*/ 6167 w 10000"/>
              <a:gd name="connsiteY66" fmla="*/ 7337 h 10000"/>
              <a:gd name="connsiteX67" fmla="*/ 6000 w 10000"/>
              <a:gd name="connsiteY67" fmla="*/ 7018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193 w 10000"/>
              <a:gd name="connsiteY63" fmla="*/ 9792 h 10000"/>
              <a:gd name="connsiteX64" fmla="*/ 6097 w 10000"/>
              <a:gd name="connsiteY64" fmla="*/ 9376 h 10000"/>
              <a:gd name="connsiteX65" fmla="*/ 6250 w 10000"/>
              <a:gd name="connsiteY65" fmla="*/ 7337 h 10000"/>
              <a:gd name="connsiteX66" fmla="*/ 6167 w 10000"/>
              <a:gd name="connsiteY66" fmla="*/ 7337 h 10000"/>
              <a:gd name="connsiteX67" fmla="*/ 5917 w 10000"/>
              <a:gd name="connsiteY67" fmla="*/ 7337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333 w 10000"/>
              <a:gd name="connsiteY63" fmla="*/ 7656 h 10000"/>
              <a:gd name="connsiteX64" fmla="*/ 6097 w 10000"/>
              <a:gd name="connsiteY64" fmla="*/ 9376 h 10000"/>
              <a:gd name="connsiteX65" fmla="*/ 6250 w 10000"/>
              <a:gd name="connsiteY65" fmla="*/ 7337 h 10000"/>
              <a:gd name="connsiteX66" fmla="*/ 6167 w 10000"/>
              <a:gd name="connsiteY66" fmla="*/ 7337 h 10000"/>
              <a:gd name="connsiteX67" fmla="*/ 5917 w 10000"/>
              <a:gd name="connsiteY67" fmla="*/ 7337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273 w 10000"/>
              <a:gd name="connsiteY61" fmla="*/ 9552 h 10000"/>
              <a:gd name="connsiteX62" fmla="*/ 6316 w 10000"/>
              <a:gd name="connsiteY62" fmla="*/ 9633 h 10000"/>
              <a:gd name="connsiteX63" fmla="*/ 6333 w 10000"/>
              <a:gd name="connsiteY63" fmla="*/ 7656 h 10000"/>
              <a:gd name="connsiteX64" fmla="*/ 6333 w 10000"/>
              <a:gd name="connsiteY64" fmla="*/ 7337 h 10000"/>
              <a:gd name="connsiteX65" fmla="*/ 6250 w 10000"/>
              <a:gd name="connsiteY65" fmla="*/ 7337 h 10000"/>
              <a:gd name="connsiteX66" fmla="*/ 6167 w 10000"/>
              <a:gd name="connsiteY66" fmla="*/ 7337 h 10000"/>
              <a:gd name="connsiteX67" fmla="*/ 5917 w 10000"/>
              <a:gd name="connsiteY67" fmla="*/ 7337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417 w 10000"/>
              <a:gd name="connsiteY61" fmla="*/ 7337 h 10000"/>
              <a:gd name="connsiteX62" fmla="*/ 6316 w 10000"/>
              <a:gd name="connsiteY62" fmla="*/ 9633 h 10000"/>
              <a:gd name="connsiteX63" fmla="*/ 6333 w 10000"/>
              <a:gd name="connsiteY63" fmla="*/ 7656 h 10000"/>
              <a:gd name="connsiteX64" fmla="*/ 6333 w 10000"/>
              <a:gd name="connsiteY64" fmla="*/ 7337 h 10000"/>
              <a:gd name="connsiteX65" fmla="*/ 6250 w 10000"/>
              <a:gd name="connsiteY65" fmla="*/ 7337 h 10000"/>
              <a:gd name="connsiteX66" fmla="*/ 6167 w 10000"/>
              <a:gd name="connsiteY66" fmla="*/ 7337 h 10000"/>
              <a:gd name="connsiteX67" fmla="*/ 5917 w 10000"/>
              <a:gd name="connsiteY67" fmla="*/ 7337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428 w 10000"/>
              <a:gd name="connsiteY60" fmla="*/ 9345 h 10000"/>
              <a:gd name="connsiteX61" fmla="*/ 6417 w 10000"/>
              <a:gd name="connsiteY61" fmla="*/ 7337 h 10000"/>
              <a:gd name="connsiteX62" fmla="*/ 6500 w 10000"/>
              <a:gd name="connsiteY62" fmla="*/ 7337 h 10000"/>
              <a:gd name="connsiteX63" fmla="*/ 6333 w 10000"/>
              <a:gd name="connsiteY63" fmla="*/ 7656 h 10000"/>
              <a:gd name="connsiteX64" fmla="*/ 6333 w 10000"/>
              <a:gd name="connsiteY64" fmla="*/ 7337 h 10000"/>
              <a:gd name="connsiteX65" fmla="*/ 6250 w 10000"/>
              <a:gd name="connsiteY65" fmla="*/ 7337 h 10000"/>
              <a:gd name="connsiteX66" fmla="*/ 6167 w 10000"/>
              <a:gd name="connsiteY66" fmla="*/ 7337 h 10000"/>
              <a:gd name="connsiteX67" fmla="*/ 5917 w 10000"/>
              <a:gd name="connsiteY67" fmla="*/ 7337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385 w 10000"/>
              <a:gd name="connsiteY59" fmla="*/ 9216 h 10000"/>
              <a:gd name="connsiteX60" fmla="*/ 6616 w 10000"/>
              <a:gd name="connsiteY60" fmla="*/ 7232 h 10000"/>
              <a:gd name="connsiteX61" fmla="*/ 6417 w 10000"/>
              <a:gd name="connsiteY61" fmla="*/ 7337 h 10000"/>
              <a:gd name="connsiteX62" fmla="*/ 6500 w 10000"/>
              <a:gd name="connsiteY62" fmla="*/ 7337 h 10000"/>
              <a:gd name="connsiteX63" fmla="*/ 6333 w 10000"/>
              <a:gd name="connsiteY63" fmla="*/ 7656 h 10000"/>
              <a:gd name="connsiteX64" fmla="*/ 6333 w 10000"/>
              <a:gd name="connsiteY64" fmla="*/ 7337 h 10000"/>
              <a:gd name="connsiteX65" fmla="*/ 6250 w 10000"/>
              <a:gd name="connsiteY65" fmla="*/ 7337 h 10000"/>
              <a:gd name="connsiteX66" fmla="*/ 6167 w 10000"/>
              <a:gd name="connsiteY66" fmla="*/ 7337 h 10000"/>
              <a:gd name="connsiteX67" fmla="*/ 5917 w 10000"/>
              <a:gd name="connsiteY67" fmla="*/ 7337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385 w 10000"/>
              <a:gd name="connsiteY58" fmla="*/ 9088 h 10000"/>
              <a:gd name="connsiteX59" fmla="*/ 6677 w 10000"/>
              <a:gd name="connsiteY59" fmla="*/ 7063 h 10000"/>
              <a:gd name="connsiteX60" fmla="*/ 6616 w 10000"/>
              <a:gd name="connsiteY60" fmla="*/ 7232 h 10000"/>
              <a:gd name="connsiteX61" fmla="*/ 6417 w 10000"/>
              <a:gd name="connsiteY61" fmla="*/ 7337 h 10000"/>
              <a:gd name="connsiteX62" fmla="*/ 6500 w 10000"/>
              <a:gd name="connsiteY62" fmla="*/ 7337 h 10000"/>
              <a:gd name="connsiteX63" fmla="*/ 6333 w 10000"/>
              <a:gd name="connsiteY63" fmla="*/ 7656 h 10000"/>
              <a:gd name="connsiteX64" fmla="*/ 6333 w 10000"/>
              <a:gd name="connsiteY64" fmla="*/ 7337 h 10000"/>
              <a:gd name="connsiteX65" fmla="*/ 6250 w 10000"/>
              <a:gd name="connsiteY65" fmla="*/ 7337 h 10000"/>
              <a:gd name="connsiteX66" fmla="*/ 6167 w 10000"/>
              <a:gd name="connsiteY66" fmla="*/ 7337 h 10000"/>
              <a:gd name="connsiteX67" fmla="*/ 5917 w 10000"/>
              <a:gd name="connsiteY67" fmla="*/ 7337 h 10000"/>
              <a:gd name="connsiteX68" fmla="*/ 5879 w 10000"/>
              <a:gd name="connsiteY68" fmla="*/ 6977 h 10000"/>
              <a:gd name="connsiteX69" fmla="*/ 5753 w 10000"/>
              <a:gd name="connsiteY69" fmla="*/ 7138 h 10000"/>
              <a:gd name="connsiteX70" fmla="*/ 5700 w 10000"/>
              <a:gd name="connsiteY70" fmla="*/ 7177 h 10000"/>
              <a:gd name="connsiteX71" fmla="*/ 5559 w 10000"/>
              <a:gd name="connsiteY71" fmla="*/ 7199 h 10000"/>
              <a:gd name="connsiteX72" fmla="*/ 5472 w 10000"/>
              <a:gd name="connsiteY72" fmla="*/ 7208 h 10000"/>
              <a:gd name="connsiteX73" fmla="*/ 5335 w 10000"/>
              <a:gd name="connsiteY73" fmla="*/ 7877 h 10000"/>
              <a:gd name="connsiteX74" fmla="*/ 5268 w 10000"/>
              <a:gd name="connsiteY74" fmla="*/ 7398 h 10000"/>
              <a:gd name="connsiteX75" fmla="*/ 5151 w 10000"/>
              <a:gd name="connsiteY75" fmla="*/ 7407 h 10000"/>
              <a:gd name="connsiteX76" fmla="*/ 5108 w 10000"/>
              <a:gd name="connsiteY76" fmla="*/ 8156 h 10000"/>
              <a:gd name="connsiteX77" fmla="*/ 5076 w 10000"/>
              <a:gd name="connsiteY77" fmla="*/ 7989 h 10000"/>
              <a:gd name="connsiteX78" fmla="*/ 5000 w 10000"/>
              <a:gd name="connsiteY78" fmla="*/ 7976 h 10000"/>
              <a:gd name="connsiteX79" fmla="*/ 5083 w 10000"/>
              <a:gd name="connsiteY79" fmla="*/ 7337 h 10000"/>
              <a:gd name="connsiteX80" fmla="*/ 5083 w 10000"/>
              <a:gd name="connsiteY80" fmla="*/ 8294 h 10000"/>
              <a:gd name="connsiteX81" fmla="*/ 4958 w 10000"/>
              <a:gd name="connsiteY81" fmla="*/ 6775 h 10000"/>
              <a:gd name="connsiteX82" fmla="*/ 4917 w 10000"/>
              <a:gd name="connsiteY82" fmla="*/ 7018 h 10000"/>
              <a:gd name="connsiteX83" fmla="*/ 4833 w 10000"/>
              <a:gd name="connsiteY83" fmla="*/ 6699 h 10000"/>
              <a:gd name="connsiteX84" fmla="*/ 4597 w 10000"/>
              <a:gd name="connsiteY84" fmla="*/ 7949 h 10000"/>
              <a:gd name="connsiteX85" fmla="*/ 4677 w 10000"/>
              <a:gd name="connsiteY85" fmla="*/ 7758 h 10000"/>
              <a:gd name="connsiteX86" fmla="*/ 4592 w 10000"/>
              <a:gd name="connsiteY86" fmla="*/ 7717 h 10000"/>
              <a:gd name="connsiteX87" fmla="*/ 4497 w 10000"/>
              <a:gd name="connsiteY87" fmla="*/ 7741 h 10000"/>
              <a:gd name="connsiteX88" fmla="*/ 4359 w 10000"/>
              <a:gd name="connsiteY88" fmla="*/ 7908 h 10000"/>
              <a:gd name="connsiteX89" fmla="*/ 4337 w 10000"/>
              <a:gd name="connsiteY89" fmla="*/ 7764 h 10000"/>
              <a:gd name="connsiteX90" fmla="*/ 4345 w 10000"/>
              <a:gd name="connsiteY90" fmla="*/ 6926 h 10000"/>
              <a:gd name="connsiteX91" fmla="*/ 4122 w 10000"/>
              <a:gd name="connsiteY91" fmla="*/ 7657 h 10000"/>
              <a:gd name="connsiteX92" fmla="*/ 4058 w 10000"/>
              <a:gd name="connsiteY92" fmla="*/ 7178 h 10000"/>
              <a:gd name="connsiteX93" fmla="*/ 3954 w 10000"/>
              <a:gd name="connsiteY93" fmla="*/ 7091 h 10000"/>
              <a:gd name="connsiteX94" fmla="*/ 4044 w 10000"/>
              <a:gd name="connsiteY94" fmla="*/ 7625 h 10000"/>
              <a:gd name="connsiteX95" fmla="*/ 3833 w 10000"/>
              <a:gd name="connsiteY95" fmla="*/ 7018 h 10000"/>
              <a:gd name="connsiteX96" fmla="*/ 3719 w 10000"/>
              <a:gd name="connsiteY96" fmla="*/ 7098 h 10000"/>
              <a:gd name="connsiteX97" fmla="*/ 3750 w 10000"/>
              <a:gd name="connsiteY97" fmla="*/ 6381 h 10000"/>
              <a:gd name="connsiteX98" fmla="*/ 3631 w 10000"/>
              <a:gd name="connsiteY98" fmla="*/ 6481 h 10000"/>
              <a:gd name="connsiteX99" fmla="*/ 3615 w 10000"/>
              <a:gd name="connsiteY99" fmla="*/ 6481 h 10000"/>
              <a:gd name="connsiteX100" fmla="*/ 3465 w 10000"/>
              <a:gd name="connsiteY100" fmla="*/ 6512 h 10000"/>
              <a:gd name="connsiteX101" fmla="*/ 3406 w 10000"/>
              <a:gd name="connsiteY101" fmla="*/ 6016 h 10000"/>
              <a:gd name="connsiteX102" fmla="*/ 3198 w 10000"/>
              <a:gd name="connsiteY102" fmla="*/ 5936 h 10000"/>
              <a:gd name="connsiteX103" fmla="*/ 3091 w 10000"/>
              <a:gd name="connsiteY103" fmla="*/ 5984 h 10000"/>
              <a:gd name="connsiteX104" fmla="*/ 3006 w 10000"/>
              <a:gd name="connsiteY104" fmla="*/ 5649 h 10000"/>
              <a:gd name="connsiteX105" fmla="*/ 2990 w 10000"/>
              <a:gd name="connsiteY105" fmla="*/ 5649 h 10000"/>
              <a:gd name="connsiteX106" fmla="*/ 2936 w 10000"/>
              <a:gd name="connsiteY106" fmla="*/ 6096 h 10000"/>
              <a:gd name="connsiteX107" fmla="*/ 2910 w 10000"/>
              <a:gd name="connsiteY107" fmla="*/ 6064 h 10000"/>
              <a:gd name="connsiteX108" fmla="*/ 2851 w 10000"/>
              <a:gd name="connsiteY108" fmla="*/ 5312 h 10000"/>
              <a:gd name="connsiteX109" fmla="*/ 2840 w 10000"/>
              <a:gd name="connsiteY109" fmla="*/ 5312 h 10000"/>
              <a:gd name="connsiteX110" fmla="*/ 2840 w 10000"/>
              <a:gd name="connsiteY110" fmla="*/ 5520 h 10000"/>
              <a:gd name="connsiteX111" fmla="*/ 2798 w 10000"/>
              <a:gd name="connsiteY111" fmla="*/ 5392 h 10000"/>
              <a:gd name="connsiteX112" fmla="*/ 2814 w 10000"/>
              <a:gd name="connsiteY112" fmla="*/ 4896 h 10000"/>
              <a:gd name="connsiteX113" fmla="*/ 2563 w 10000"/>
              <a:gd name="connsiteY113" fmla="*/ 4768 h 10000"/>
              <a:gd name="connsiteX114" fmla="*/ 2440 w 10000"/>
              <a:gd name="connsiteY114" fmla="*/ 5025 h 10000"/>
              <a:gd name="connsiteX115" fmla="*/ 2023 w 10000"/>
              <a:gd name="connsiteY115" fmla="*/ 3649 h 10000"/>
              <a:gd name="connsiteX116" fmla="*/ 2034 w 10000"/>
              <a:gd name="connsiteY116" fmla="*/ 3856 h 10000"/>
              <a:gd name="connsiteX117" fmla="*/ 1815 w 10000"/>
              <a:gd name="connsiteY117" fmla="*/ 3745 h 10000"/>
              <a:gd name="connsiteX118" fmla="*/ 1815 w 10000"/>
              <a:gd name="connsiteY118" fmla="*/ 3615 h 10000"/>
              <a:gd name="connsiteX119" fmla="*/ 1842 w 10000"/>
              <a:gd name="connsiteY119" fmla="*/ 3232 h 10000"/>
              <a:gd name="connsiteX120" fmla="*/ 1773 w 10000"/>
              <a:gd name="connsiteY120" fmla="*/ 2992 h 10000"/>
              <a:gd name="connsiteX121" fmla="*/ 1580 w 10000"/>
              <a:gd name="connsiteY121" fmla="*/ 2783 h 10000"/>
              <a:gd name="connsiteX122" fmla="*/ 1468 w 10000"/>
              <a:gd name="connsiteY122" fmla="*/ 2944 h 10000"/>
              <a:gd name="connsiteX123" fmla="*/ 1468 w 10000"/>
              <a:gd name="connsiteY123" fmla="*/ 3568 h 10000"/>
              <a:gd name="connsiteX124" fmla="*/ 1442 w 10000"/>
              <a:gd name="connsiteY124" fmla="*/ 3615 h 10000"/>
              <a:gd name="connsiteX125" fmla="*/ 1383 w 10000"/>
              <a:gd name="connsiteY125" fmla="*/ 3615 h 10000"/>
              <a:gd name="connsiteX126" fmla="*/ 1233 w 10000"/>
              <a:gd name="connsiteY126" fmla="*/ 3152 h 10000"/>
              <a:gd name="connsiteX127" fmla="*/ 1095 w 10000"/>
              <a:gd name="connsiteY127" fmla="*/ 3952 h 10000"/>
              <a:gd name="connsiteX128" fmla="*/ 1041 w 10000"/>
              <a:gd name="connsiteY128" fmla="*/ 3904 h 10000"/>
              <a:gd name="connsiteX129" fmla="*/ 886 w 10000"/>
              <a:gd name="connsiteY129" fmla="*/ 2864 h 10000"/>
              <a:gd name="connsiteX130" fmla="*/ 721 w 10000"/>
              <a:gd name="connsiteY130" fmla="*/ 2576 h 10000"/>
              <a:gd name="connsiteX131" fmla="*/ 625 w 10000"/>
              <a:gd name="connsiteY131" fmla="*/ 2656 h 10000"/>
              <a:gd name="connsiteX132" fmla="*/ 651 w 10000"/>
              <a:gd name="connsiteY132" fmla="*/ 2288 h 10000"/>
              <a:gd name="connsiteX133" fmla="*/ 358 w 10000"/>
              <a:gd name="connsiteY133" fmla="*/ 2112 h 10000"/>
              <a:gd name="connsiteX134" fmla="*/ 416 w 10000"/>
              <a:gd name="connsiteY134" fmla="*/ 1904 h 10000"/>
              <a:gd name="connsiteX135" fmla="*/ 374 w 10000"/>
              <a:gd name="connsiteY135" fmla="*/ 1904 h 10000"/>
              <a:gd name="connsiteX136" fmla="*/ 251 w 10000"/>
              <a:gd name="connsiteY136" fmla="*/ 2112 h 10000"/>
              <a:gd name="connsiteX137" fmla="*/ 304 w 10000"/>
              <a:gd name="connsiteY137" fmla="*/ 1904 h 10000"/>
              <a:gd name="connsiteX138" fmla="*/ 320 w 10000"/>
              <a:gd name="connsiteY138" fmla="*/ 1824 h 10000"/>
              <a:gd name="connsiteX139" fmla="*/ 155 w 10000"/>
              <a:gd name="connsiteY139" fmla="*/ 2000 h 10000"/>
              <a:gd name="connsiteX140" fmla="*/ 155 w 10000"/>
              <a:gd name="connsiteY140" fmla="*/ 959 h 10000"/>
              <a:gd name="connsiteX141" fmla="*/ 43 w 10000"/>
              <a:gd name="connsiteY141" fmla="*/ 880 h 10000"/>
              <a:gd name="connsiteX142" fmla="*/ 0 w 10000"/>
              <a:gd name="connsiteY142" fmla="*/ 1088 h 10000"/>
              <a:gd name="connsiteX143" fmla="*/ 0 w 10000"/>
              <a:gd name="connsiteY143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620 w 10000"/>
              <a:gd name="connsiteY57" fmla="*/ 9792 h 10000"/>
              <a:gd name="connsiteX58" fmla="*/ 6677 w 10000"/>
              <a:gd name="connsiteY58" fmla="*/ 7063 h 10000"/>
              <a:gd name="connsiteX59" fmla="*/ 6616 w 10000"/>
              <a:gd name="connsiteY59" fmla="*/ 7232 h 10000"/>
              <a:gd name="connsiteX60" fmla="*/ 6417 w 10000"/>
              <a:gd name="connsiteY60" fmla="*/ 7337 h 10000"/>
              <a:gd name="connsiteX61" fmla="*/ 6500 w 10000"/>
              <a:gd name="connsiteY61" fmla="*/ 7337 h 10000"/>
              <a:gd name="connsiteX62" fmla="*/ 6333 w 10000"/>
              <a:gd name="connsiteY62" fmla="*/ 7656 h 10000"/>
              <a:gd name="connsiteX63" fmla="*/ 6333 w 10000"/>
              <a:gd name="connsiteY63" fmla="*/ 7337 h 10000"/>
              <a:gd name="connsiteX64" fmla="*/ 6250 w 10000"/>
              <a:gd name="connsiteY64" fmla="*/ 7337 h 10000"/>
              <a:gd name="connsiteX65" fmla="*/ 6167 w 10000"/>
              <a:gd name="connsiteY65" fmla="*/ 7337 h 10000"/>
              <a:gd name="connsiteX66" fmla="*/ 5917 w 10000"/>
              <a:gd name="connsiteY66" fmla="*/ 7337 h 10000"/>
              <a:gd name="connsiteX67" fmla="*/ 5879 w 10000"/>
              <a:gd name="connsiteY67" fmla="*/ 6977 h 10000"/>
              <a:gd name="connsiteX68" fmla="*/ 5753 w 10000"/>
              <a:gd name="connsiteY68" fmla="*/ 7138 h 10000"/>
              <a:gd name="connsiteX69" fmla="*/ 5700 w 10000"/>
              <a:gd name="connsiteY69" fmla="*/ 7177 h 10000"/>
              <a:gd name="connsiteX70" fmla="*/ 5559 w 10000"/>
              <a:gd name="connsiteY70" fmla="*/ 7199 h 10000"/>
              <a:gd name="connsiteX71" fmla="*/ 5472 w 10000"/>
              <a:gd name="connsiteY71" fmla="*/ 7208 h 10000"/>
              <a:gd name="connsiteX72" fmla="*/ 5335 w 10000"/>
              <a:gd name="connsiteY72" fmla="*/ 7877 h 10000"/>
              <a:gd name="connsiteX73" fmla="*/ 5268 w 10000"/>
              <a:gd name="connsiteY73" fmla="*/ 7398 h 10000"/>
              <a:gd name="connsiteX74" fmla="*/ 5151 w 10000"/>
              <a:gd name="connsiteY74" fmla="*/ 7407 h 10000"/>
              <a:gd name="connsiteX75" fmla="*/ 5108 w 10000"/>
              <a:gd name="connsiteY75" fmla="*/ 8156 h 10000"/>
              <a:gd name="connsiteX76" fmla="*/ 5076 w 10000"/>
              <a:gd name="connsiteY76" fmla="*/ 7989 h 10000"/>
              <a:gd name="connsiteX77" fmla="*/ 5000 w 10000"/>
              <a:gd name="connsiteY77" fmla="*/ 7976 h 10000"/>
              <a:gd name="connsiteX78" fmla="*/ 5083 w 10000"/>
              <a:gd name="connsiteY78" fmla="*/ 7337 h 10000"/>
              <a:gd name="connsiteX79" fmla="*/ 5083 w 10000"/>
              <a:gd name="connsiteY79" fmla="*/ 8294 h 10000"/>
              <a:gd name="connsiteX80" fmla="*/ 4958 w 10000"/>
              <a:gd name="connsiteY80" fmla="*/ 6775 h 10000"/>
              <a:gd name="connsiteX81" fmla="*/ 4917 w 10000"/>
              <a:gd name="connsiteY81" fmla="*/ 7018 h 10000"/>
              <a:gd name="connsiteX82" fmla="*/ 4833 w 10000"/>
              <a:gd name="connsiteY82" fmla="*/ 6699 h 10000"/>
              <a:gd name="connsiteX83" fmla="*/ 4597 w 10000"/>
              <a:gd name="connsiteY83" fmla="*/ 7949 h 10000"/>
              <a:gd name="connsiteX84" fmla="*/ 4677 w 10000"/>
              <a:gd name="connsiteY84" fmla="*/ 7758 h 10000"/>
              <a:gd name="connsiteX85" fmla="*/ 4592 w 10000"/>
              <a:gd name="connsiteY85" fmla="*/ 7717 h 10000"/>
              <a:gd name="connsiteX86" fmla="*/ 4497 w 10000"/>
              <a:gd name="connsiteY86" fmla="*/ 7741 h 10000"/>
              <a:gd name="connsiteX87" fmla="*/ 4359 w 10000"/>
              <a:gd name="connsiteY87" fmla="*/ 7908 h 10000"/>
              <a:gd name="connsiteX88" fmla="*/ 4337 w 10000"/>
              <a:gd name="connsiteY88" fmla="*/ 7764 h 10000"/>
              <a:gd name="connsiteX89" fmla="*/ 4345 w 10000"/>
              <a:gd name="connsiteY89" fmla="*/ 6926 h 10000"/>
              <a:gd name="connsiteX90" fmla="*/ 4122 w 10000"/>
              <a:gd name="connsiteY90" fmla="*/ 7657 h 10000"/>
              <a:gd name="connsiteX91" fmla="*/ 4058 w 10000"/>
              <a:gd name="connsiteY91" fmla="*/ 7178 h 10000"/>
              <a:gd name="connsiteX92" fmla="*/ 3954 w 10000"/>
              <a:gd name="connsiteY92" fmla="*/ 7091 h 10000"/>
              <a:gd name="connsiteX93" fmla="*/ 4044 w 10000"/>
              <a:gd name="connsiteY93" fmla="*/ 7625 h 10000"/>
              <a:gd name="connsiteX94" fmla="*/ 3833 w 10000"/>
              <a:gd name="connsiteY94" fmla="*/ 7018 h 10000"/>
              <a:gd name="connsiteX95" fmla="*/ 3719 w 10000"/>
              <a:gd name="connsiteY95" fmla="*/ 7098 h 10000"/>
              <a:gd name="connsiteX96" fmla="*/ 3750 w 10000"/>
              <a:gd name="connsiteY96" fmla="*/ 6381 h 10000"/>
              <a:gd name="connsiteX97" fmla="*/ 3631 w 10000"/>
              <a:gd name="connsiteY97" fmla="*/ 6481 h 10000"/>
              <a:gd name="connsiteX98" fmla="*/ 3615 w 10000"/>
              <a:gd name="connsiteY98" fmla="*/ 6481 h 10000"/>
              <a:gd name="connsiteX99" fmla="*/ 3465 w 10000"/>
              <a:gd name="connsiteY99" fmla="*/ 6512 h 10000"/>
              <a:gd name="connsiteX100" fmla="*/ 3406 w 10000"/>
              <a:gd name="connsiteY100" fmla="*/ 6016 h 10000"/>
              <a:gd name="connsiteX101" fmla="*/ 3198 w 10000"/>
              <a:gd name="connsiteY101" fmla="*/ 5936 h 10000"/>
              <a:gd name="connsiteX102" fmla="*/ 3091 w 10000"/>
              <a:gd name="connsiteY102" fmla="*/ 5984 h 10000"/>
              <a:gd name="connsiteX103" fmla="*/ 3006 w 10000"/>
              <a:gd name="connsiteY103" fmla="*/ 5649 h 10000"/>
              <a:gd name="connsiteX104" fmla="*/ 2990 w 10000"/>
              <a:gd name="connsiteY104" fmla="*/ 5649 h 10000"/>
              <a:gd name="connsiteX105" fmla="*/ 2936 w 10000"/>
              <a:gd name="connsiteY105" fmla="*/ 6096 h 10000"/>
              <a:gd name="connsiteX106" fmla="*/ 2910 w 10000"/>
              <a:gd name="connsiteY106" fmla="*/ 6064 h 10000"/>
              <a:gd name="connsiteX107" fmla="*/ 2851 w 10000"/>
              <a:gd name="connsiteY107" fmla="*/ 5312 h 10000"/>
              <a:gd name="connsiteX108" fmla="*/ 2840 w 10000"/>
              <a:gd name="connsiteY108" fmla="*/ 5312 h 10000"/>
              <a:gd name="connsiteX109" fmla="*/ 2840 w 10000"/>
              <a:gd name="connsiteY109" fmla="*/ 5520 h 10000"/>
              <a:gd name="connsiteX110" fmla="*/ 2798 w 10000"/>
              <a:gd name="connsiteY110" fmla="*/ 5392 h 10000"/>
              <a:gd name="connsiteX111" fmla="*/ 2814 w 10000"/>
              <a:gd name="connsiteY111" fmla="*/ 4896 h 10000"/>
              <a:gd name="connsiteX112" fmla="*/ 2563 w 10000"/>
              <a:gd name="connsiteY112" fmla="*/ 4768 h 10000"/>
              <a:gd name="connsiteX113" fmla="*/ 2440 w 10000"/>
              <a:gd name="connsiteY113" fmla="*/ 5025 h 10000"/>
              <a:gd name="connsiteX114" fmla="*/ 2023 w 10000"/>
              <a:gd name="connsiteY114" fmla="*/ 3649 h 10000"/>
              <a:gd name="connsiteX115" fmla="*/ 2034 w 10000"/>
              <a:gd name="connsiteY115" fmla="*/ 3856 h 10000"/>
              <a:gd name="connsiteX116" fmla="*/ 1815 w 10000"/>
              <a:gd name="connsiteY116" fmla="*/ 3745 h 10000"/>
              <a:gd name="connsiteX117" fmla="*/ 1815 w 10000"/>
              <a:gd name="connsiteY117" fmla="*/ 3615 h 10000"/>
              <a:gd name="connsiteX118" fmla="*/ 1842 w 10000"/>
              <a:gd name="connsiteY118" fmla="*/ 3232 h 10000"/>
              <a:gd name="connsiteX119" fmla="*/ 1773 w 10000"/>
              <a:gd name="connsiteY119" fmla="*/ 2992 h 10000"/>
              <a:gd name="connsiteX120" fmla="*/ 1580 w 10000"/>
              <a:gd name="connsiteY120" fmla="*/ 2783 h 10000"/>
              <a:gd name="connsiteX121" fmla="*/ 1468 w 10000"/>
              <a:gd name="connsiteY121" fmla="*/ 2944 h 10000"/>
              <a:gd name="connsiteX122" fmla="*/ 1468 w 10000"/>
              <a:gd name="connsiteY122" fmla="*/ 3568 h 10000"/>
              <a:gd name="connsiteX123" fmla="*/ 1442 w 10000"/>
              <a:gd name="connsiteY123" fmla="*/ 3615 h 10000"/>
              <a:gd name="connsiteX124" fmla="*/ 1383 w 10000"/>
              <a:gd name="connsiteY124" fmla="*/ 3615 h 10000"/>
              <a:gd name="connsiteX125" fmla="*/ 1233 w 10000"/>
              <a:gd name="connsiteY125" fmla="*/ 3152 h 10000"/>
              <a:gd name="connsiteX126" fmla="*/ 1095 w 10000"/>
              <a:gd name="connsiteY126" fmla="*/ 3952 h 10000"/>
              <a:gd name="connsiteX127" fmla="*/ 1041 w 10000"/>
              <a:gd name="connsiteY127" fmla="*/ 3904 h 10000"/>
              <a:gd name="connsiteX128" fmla="*/ 886 w 10000"/>
              <a:gd name="connsiteY128" fmla="*/ 2864 h 10000"/>
              <a:gd name="connsiteX129" fmla="*/ 721 w 10000"/>
              <a:gd name="connsiteY129" fmla="*/ 2576 h 10000"/>
              <a:gd name="connsiteX130" fmla="*/ 625 w 10000"/>
              <a:gd name="connsiteY130" fmla="*/ 2656 h 10000"/>
              <a:gd name="connsiteX131" fmla="*/ 651 w 10000"/>
              <a:gd name="connsiteY131" fmla="*/ 2288 h 10000"/>
              <a:gd name="connsiteX132" fmla="*/ 358 w 10000"/>
              <a:gd name="connsiteY132" fmla="*/ 2112 h 10000"/>
              <a:gd name="connsiteX133" fmla="*/ 416 w 10000"/>
              <a:gd name="connsiteY133" fmla="*/ 1904 h 10000"/>
              <a:gd name="connsiteX134" fmla="*/ 374 w 10000"/>
              <a:gd name="connsiteY134" fmla="*/ 1904 h 10000"/>
              <a:gd name="connsiteX135" fmla="*/ 251 w 10000"/>
              <a:gd name="connsiteY135" fmla="*/ 2112 h 10000"/>
              <a:gd name="connsiteX136" fmla="*/ 304 w 10000"/>
              <a:gd name="connsiteY136" fmla="*/ 1904 h 10000"/>
              <a:gd name="connsiteX137" fmla="*/ 320 w 10000"/>
              <a:gd name="connsiteY137" fmla="*/ 1824 h 10000"/>
              <a:gd name="connsiteX138" fmla="*/ 155 w 10000"/>
              <a:gd name="connsiteY138" fmla="*/ 2000 h 10000"/>
              <a:gd name="connsiteX139" fmla="*/ 155 w 10000"/>
              <a:gd name="connsiteY139" fmla="*/ 959 h 10000"/>
              <a:gd name="connsiteX140" fmla="*/ 43 w 10000"/>
              <a:gd name="connsiteY140" fmla="*/ 880 h 10000"/>
              <a:gd name="connsiteX141" fmla="*/ 0 w 10000"/>
              <a:gd name="connsiteY141" fmla="*/ 1088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5936 h 10000"/>
              <a:gd name="connsiteX3" fmla="*/ 9920 w 10000"/>
              <a:gd name="connsiteY3" fmla="*/ 5776 h 10000"/>
              <a:gd name="connsiteX4" fmla="*/ 9754 w 10000"/>
              <a:gd name="connsiteY4" fmla="*/ 6144 h 10000"/>
              <a:gd name="connsiteX5" fmla="*/ 9712 w 10000"/>
              <a:gd name="connsiteY5" fmla="*/ 7025 h 10000"/>
              <a:gd name="connsiteX6" fmla="*/ 9349 w 10000"/>
              <a:gd name="connsiteY6" fmla="*/ 7552 h 10000"/>
              <a:gd name="connsiteX7" fmla="*/ 9279 w 10000"/>
              <a:gd name="connsiteY7" fmla="*/ 7344 h 10000"/>
              <a:gd name="connsiteX8" fmla="*/ 9253 w 10000"/>
              <a:gd name="connsiteY8" fmla="*/ 7392 h 10000"/>
              <a:gd name="connsiteX9" fmla="*/ 9242 w 10000"/>
              <a:gd name="connsiteY9" fmla="*/ 7761 h 10000"/>
              <a:gd name="connsiteX10" fmla="*/ 9156 w 10000"/>
              <a:gd name="connsiteY10" fmla="*/ 7808 h 10000"/>
              <a:gd name="connsiteX11" fmla="*/ 9034 w 10000"/>
              <a:gd name="connsiteY11" fmla="*/ 7392 h 10000"/>
              <a:gd name="connsiteX12" fmla="*/ 9071 w 10000"/>
              <a:gd name="connsiteY12" fmla="*/ 7233 h 10000"/>
              <a:gd name="connsiteX13" fmla="*/ 9007 w 10000"/>
              <a:gd name="connsiteY13" fmla="*/ 6976 h 10000"/>
              <a:gd name="connsiteX14" fmla="*/ 8825 w 10000"/>
              <a:gd name="connsiteY14" fmla="*/ 7184 h 10000"/>
              <a:gd name="connsiteX15" fmla="*/ 8809 w 10000"/>
              <a:gd name="connsiteY15" fmla="*/ 7056 h 10000"/>
              <a:gd name="connsiteX16" fmla="*/ 8868 w 10000"/>
              <a:gd name="connsiteY16" fmla="*/ 6896 h 10000"/>
              <a:gd name="connsiteX17" fmla="*/ 8836 w 10000"/>
              <a:gd name="connsiteY17" fmla="*/ 6768 h 10000"/>
              <a:gd name="connsiteX18" fmla="*/ 8756 w 10000"/>
              <a:gd name="connsiteY18" fmla="*/ 6848 h 10000"/>
              <a:gd name="connsiteX19" fmla="*/ 8671 w 10000"/>
              <a:gd name="connsiteY19" fmla="*/ 6512 h 10000"/>
              <a:gd name="connsiteX20" fmla="*/ 8697 w 10000"/>
              <a:gd name="connsiteY20" fmla="*/ 6224 h 10000"/>
              <a:gd name="connsiteX21" fmla="*/ 8628 w 10000"/>
              <a:gd name="connsiteY21" fmla="*/ 6305 h 10000"/>
              <a:gd name="connsiteX22" fmla="*/ 8590 w 10000"/>
              <a:gd name="connsiteY22" fmla="*/ 7056 h 10000"/>
              <a:gd name="connsiteX23" fmla="*/ 8436 w 10000"/>
              <a:gd name="connsiteY23" fmla="*/ 6976 h 10000"/>
              <a:gd name="connsiteX24" fmla="*/ 8436 w 10000"/>
              <a:gd name="connsiteY24" fmla="*/ 6928 h 10000"/>
              <a:gd name="connsiteX25" fmla="*/ 8478 w 10000"/>
              <a:gd name="connsiteY25" fmla="*/ 6816 h 10000"/>
              <a:gd name="connsiteX26" fmla="*/ 8478 w 10000"/>
              <a:gd name="connsiteY26" fmla="*/ 6768 h 10000"/>
              <a:gd name="connsiteX27" fmla="*/ 8382 w 10000"/>
              <a:gd name="connsiteY27" fmla="*/ 6640 h 10000"/>
              <a:gd name="connsiteX28" fmla="*/ 8356 w 10000"/>
              <a:gd name="connsiteY28" fmla="*/ 6928 h 10000"/>
              <a:gd name="connsiteX29" fmla="*/ 8409 w 10000"/>
              <a:gd name="connsiteY29" fmla="*/ 7184 h 10000"/>
              <a:gd name="connsiteX30" fmla="*/ 8393 w 10000"/>
              <a:gd name="connsiteY30" fmla="*/ 7184 h 10000"/>
              <a:gd name="connsiteX31" fmla="*/ 8297 w 10000"/>
              <a:gd name="connsiteY31" fmla="*/ 6928 h 10000"/>
              <a:gd name="connsiteX32" fmla="*/ 8254 w 10000"/>
              <a:gd name="connsiteY32" fmla="*/ 6481 h 10000"/>
              <a:gd name="connsiteX33" fmla="*/ 8217 w 10000"/>
              <a:gd name="connsiteY33" fmla="*/ 6481 h 10000"/>
              <a:gd name="connsiteX34" fmla="*/ 8201 w 10000"/>
              <a:gd name="connsiteY34" fmla="*/ 6640 h 10000"/>
              <a:gd name="connsiteX35" fmla="*/ 8115 w 10000"/>
              <a:gd name="connsiteY35" fmla="*/ 6512 h 10000"/>
              <a:gd name="connsiteX36" fmla="*/ 8078 w 10000"/>
              <a:gd name="connsiteY36" fmla="*/ 6720 h 10000"/>
              <a:gd name="connsiteX37" fmla="*/ 8078 w 10000"/>
              <a:gd name="connsiteY37" fmla="*/ 6559 h 10000"/>
              <a:gd name="connsiteX38" fmla="*/ 7939 w 10000"/>
              <a:gd name="connsiteY38" fmla="*/ 6896 h 10000"/>
              <a:gd name="connsiteX39" fmla="*/ 7854 w 10000"/>
              <a:gd name="connsiteY39" fmla="*/ 6896 h 10000"/>
              <a:gd name="connsiteX40" fmla="*/ 7645 w 10000"/>
              <a:gd name="connsiteY40" fmla="*/ 7392 h 10000"/>
              <a:gd name="connsiteX41" fmla="*/ 7603 w 10000"/>
              <a:gd name="connsiteY41" fmla="*/ 7233 h 10000"/>
              <a:gd name="connsiteX42" fmla="*/ 7635 w 10000"/>
              <a:gd name="connsiteY42" fmla="*/ 7552 h 10000"/>
              <a:gd name="connsiteX43" fmla="*/ 7533 w 10000"/>
              <a:gd name="connsiteY43" fmla="*/ 7552 h 10000"/>
              <a:gd name="connsiteX44" fmla="*/ 7453 w 10000"/>
              <a:gd name="connsiteY44" fmla="*/ 8256 h 10000"/>
              <a:gd name="connsiteX45" fmla="*/ 7330 w 10000"/>
              <a:gd name="connsiteY45" fmla="*/ 8464 h 10000"/>
              <a:gd name="connsiteX46" fmla="*/ 7368 w 10000"/>
              <a:gd name="connsiteY46" fmla="*/ 8720 h 10000"/>
              <a:gd name="connsiteX47" fmla="*/ 7341 w 10000"/>
              <a:gd name="connsiteY47" fmla="*/ 8880 h 10000"/>
              <a:gd name="connsiteX48" fmla="*/ 7261 w 10000"/>
              <a:gd name="connsiteY48" fmla="*/ 8768 h 10000"/>
              <a:gd name="connsiteX49" fmla="*/ 7192 w 10000"/>
              <a:gd name="connsiteY49" fmla="*/ 9345 h 10000"/>
              <a:gd name="connsiteX50" fmla="*/ 7160 w 10000"/>
              <a:gd name="connsiteY50" fmla="*/ 9345 h 10000"/>
              <a:gd name="connsiteX51" fmla="*/ 7149 w 10000"/>
              <a:gd name="connsiteY51" fmla="*/ 9088 h 10000"/>
              <a:gd name="connsiteX52" fmla="*/ 7122 w 10000"/>
              <a:gd name="connsiteY52" fmla="*/ 9264 h 10000"/>
              <a:gd name="connsiteX53" fmla="*/ 7090 w 10000"/>
              <a:gd name="connsiteY53" fmla="*/ 9504 h 10000"/>
              <a:gd name="connsiteX54" fmla="*/ 6887 w 10000"/>
              <a:gd name="connsiteY54" fmla="*/ 9504 h 10000"/>
              <a:gd name="connsiteX55" fmla="*/ 6845 w 10000"/>
              <a:gd name="connsiteY55" fmla="*/ 10000 h 10000"/>
              <a:gd name="connsiteX56" fmla="*/ 6818 w 10000"/>
              <a:gd name="connsiteY56" fmla="*/ 9584 h 10000"/>
              <a:gd name="connsiteX57" fmla="*/ 6828 w 10000"/>
              <a:gd name="connsiteY57" fmla="*/ 7240 h 10000"/>
              <a:gd name="connsiteX58" fmla="*/ 6677 w 10000"/>
              <a:gd name="connsiteY58" fmla="*/ 7063 h 10000"/>
              <a:gd name="connsiteX59" fmla="*/ 6616 w 10000"/>
              <a:gd name="connsiteY59" fmla="*/ 7232 h 10000"/>
              <a:gd name="connsiteX60" fmla="*/ 6417 w 10000"/>
              <a:gd name="connsiteY60" fmla="*/ 7337 h 10000"/>
              <a:gd name="connsiteX61" fmla="*/ 6500 w 10000"/>
              <a:gd name="connsiteY61" fmla="*/ 7337 h 10000"/>
              <a:gd name="connsiteX62" fmla="*/ 6333 w 10000"/>
              <a:gd name="connsiteY62" fmla="*/ 7656 h 10000"/>
              <a:gd name="connsiteX63" fmla="*/ 6333 w 10000"/>
              <a:gd name="connsiteY63" fmla="*/ 7337 h 10000"/>
              <a:gd name="connsiteX64" fmla="*/ 6250 w 10000"/>
              <a:gd name="connsiteY64" fmla="*/ 7337 h 10000"/>
              <a:gd name="connsiteX65" fmla="*/ 6167 w 10000"/>
              <a:gd name="connsiteY65" fmla="*/ 7337 h 10000"/>
              <a:gd name="connsiteX66" fmla="*/ 5917 w 10000"/>
              <a:gd name="connsiteY66" fmla="*/ 7337 h 10000"/>
              <a:gd name="connsiteX67" fmla="*/ 5879 w 10000"/>
              <a:gd name="connsiteY67" fmla="*/ 6977 h 10000"/>
              <a:gd name="connsiteX68" fmla="*/ 5753 w 10000"/>
              <a:gd name="connsiteY68" fmla="*/ 7138 h 10000"/>
              <a:gd name="connsiteX69" fmla="*/ 5700 w 10000"/>
              <a:gd name="connsiteY69" fmla="*/ 7177 h 10000"/>
              <a:gd name="connsiteX70" fmla="*/ 5559 w 10000"/>
              <a:gd name="connsiteY70" fmla="*/ 7199 h 10000"/>
              <a:gd name="connsiteX71" fmla="*/ 5472 w 10000"/>
              <a:gd name="connsiteY71" fmla="*/ 7208 h 10000"/>
              <a:gd name="connsiteX72" fmla="*/ 5335 w 10000"/>
              <a:gd name="connsiteY72" fmla="*/ 7877 h 10000"/>
              <a:gd name="connsiteX73" fmla="*/ 5268 w 10000"/>
              <a:gd name="connsiteY73" fmla="*/ 7398 h 10000"/>
              <a:gd name="connsiteX74" fmla="*/ 5151 w 10000"/>
              <a:gd name="connsiteY74" fmla="*/ 7407 h 10000"/>
              <a:gd name="connsiteX75" fmla="*/ 5108 w 10000"/>
              <a:gd name="connsiteY75" fmla="*/ 8156 h 10000"/>
              <a:gd name="connsiteX76" fmla="*/ 5076 w 10000"/>
              <a:gd name="connsiteY76" fmla="*/ 7989 h 10000"/>
              <a:gd name="connsiteX77" fmla="*/ 5000 w 10000"/>
              <a:gd name="connsiteY77" fmla="*/ 7976 h 10000"/>
              <a:gd name="connsiteX78" fmla="*/ 5083 w 10000"/>
              <a:gd name="connsiteY78" fmla="*/ 7337 h 10000"/>
              <a:gd name="connsiteX79" fmla="*/ 5083 w 10000"/>
              <a:gd name="connsiteY79" fmla="*/ 8294 h 10000"/>
              <a:gd name="connsiteX80" fmla="*/ 4958 w 10000"/>
              <a:gd name="connsiteY80" fmla="*/ 6775 h 10000"/>
              <a:gd name="connsiteX81" fmla="*/ 4917 w 10000"/>
              <a:gd name="connsiteY81" fmla="*/ 7018 h 10000"/>
              <a:gd name="connsiteX82" fmla="*/ 4833 w 10000"/>
              <a:gd name="connsiteY82" fmla="*/ 6699 h 10000"/>
              <a:gd name="connsiteX83" fmla="*/ 4597 w 10000"/>
              <a:gd name="connsiteY83" fmla="*/ 7949 h 10000"/>
              <a:gd name="connsiteX84" fmla="*/ 4677 w 10000"/>
              <a:gd name="connsiteY84" fmla="*/ 7758 h 10000"/>
              <a:gd name="connsiteX85" fmla="*/ 4592 w 10000"/>
              <a:gd name="connsiteY85" fmla="*/ 7717 h 10000"/>
              <a:gd name="connsiteX86" fmla="*/ 4497 w 10000"/>
              <a:gd name="connsiteY86" fmla="*/ 7741 h 10000"/>
              <a:gd name="connsiteX87" fmla="*/ 4359 w 10000"/>
              <a:gd name="connsiteY87" fmla="*/ 7908 h 10000"/>
              <a:gd name="connsiteX88" fmla="*/ 4337 w 10000"/>
              <a:gd name="connsiteY88" fmla="*/ 7764 h 10000"/>
              <a:gd name="connsiteX89" fmla="*/ 4345 w 10000"/>
              <a:gd name="connsiteY89" fmla="*/ 6926 h 10000"/>
              <a:gd name="connsiteX90" fmla="*/ 4122 w 10000"/>
              <a:gd name="connsiteY90" fmla="*/ 7657 h 10000"/>
              <a:gd name="connsiteX91" fmla="*/ 4058 w 10000"/>
              <a:gd name="connsiteY91" fmla="*/ 7178 h 10000"/>
              <a:gd name="connsiteX92" fmla="*/ 3954 w 10000"/>
              <a:gd name="connsiteY92" fmla="*/ 7091 h 10000"/>
              <a:gd name="connsiteX93" fmla="*/ 4044 w 10000"/>
              <a:gd name="connsiteY93" fmla="*/ 7625 h 10000"/>
              <a:gd name="connsiteX94" fmla="*/ 3833 w 10000"/>
              <a:gd name="connsiteY94" fmla="*/ 7018 h 10000"/>
              <a:gd name="connsiteX95" fmla="*/ 3719 w 10000"/>
              <a:gd name="connsiteY95" fmla="*/ 7098 h 10000"/>
              <a:gd name="connsiteX96" fmla="*/ 3750 w 10000"/>
              <a:gd name="connsiteY96" fmla="*/ 6381 h 10000"/>
              <a:gd name="connsiteX97" fmla="*/ 3631 w 10000"/>
              <a:gd name="connsiteY97" fmla="*/ 6481 h 10000"/>
              <a:gd name="connsiteX98" fmla="*/ 3615 w 10000"/>
              <a:gd name="connsiteY98" fmla="*/ 6481 h 10000"/>
              <a:gd name="connsiteX99" fmla="*/ 3465 w 10000"/>
              <a:gd name="connsiteY99" fmla="*/ 6512 h 10000"/>
              <a:gd name="connsiteX100" fmla="*/ 3406 w 10000"/>
              <a:gd name="connsiteY100" fmla="*/ 6016 h 10000"/>
              <a:gd name="connsiteX101" fmla="*/ 3198 w 10000"/>
              <a:gd name="connsiteY101" fmla="*/ 5936 h 10000"/>
              <a:gd name="connsiteX102" fmla="*/ 3091 w 10000"/>
              <a:gd name="connsiteY102" fmla="*/ 5984 h 10000"/>
              <a:gd name="connsiteX103" fmla="*/ 3006 w 10000"/>
              <a:gd name="connsiteY103" fmla="*/ 5649 h 10000"/>
              <a:gd name="connsiteX104" fmla="*/ 2990 w 10000"/>
              <a:gd name="connsiteY104" fmla="*/ 5649 h 10000"/>
              <a:gd name="connsiteX105" fmla="*/ 2936 w 10000"/>
              <a:gd name="connsiteY105" fmla="*/ 6096 h 10000"/>
              <a:gd name="connsiteX106" fmla="*/ 2910 w 10000"/>
              <a:gd name="connsiteY106" fmla="*/ 6064 h 10000"/>
              <a:gd name="connsiteX107" fmla="*/ 2851 w 10000"/>
              <a:gd name="connsiteY107" fmla="*/ 5312 h 10000"/>
              <a:gd name="connsiteX108" fmla="*/ 2840 w 10000"/>
              <a:gd name="connsiteY108" fmla="*/ 5312 h 10000"/>
              <a:gd name="connsiteX109" fmla="*/ 2840 w 10000"/>
              <a:gd name="connsiteY109" fmla="*/ 5520 h 10000"/>
              <a:gd name="connsiteX110" fmla="*/ 2798 w 10000"/>
              <a:gd name="connsiteY110" fmla="*/ 5392 h 10000"/>
              <a:gd name="connsiteX111" fmla="*/ 2814 w 10000"/>
              <a:gd name="connsiteY111" fmla="*/ 4896 h 10000"/>
              <a:gd name="connsiteX112" fmla="*/ 2563 w 10000"/>
              <a:gd name="connsiteY112" fmla="*/ 4768 h 10000"/>
              <a:gd name="connsiteX113" fmla="*/ 2440 w 10000"/>
              <a:gd name="connsiteY113" fmla="*/ 5025 h 10000"/>
              <a:gd name="connsiteX114" fmla="*/ 2023 w 10000"/>
              <a:gd name="connsiteY114" fmla="*/ 3649 h 10000"/>
              <a:gd name="connsiteX115" fmla="*/ 2034 w 10000"/>
              <a:gd name="connsiteY115" fmla="*/ 3856 h 10000"/>
              <a:gd name="connsiteX116" fmla="*/ 1815 w 10000"/>
              <a:gd name="connsiteY116" fmla="*/ 3745 h 10000"/>
              <a:gd name="connsiteX117" fmla="*/ 1815 w 10000"/>
              <a:gd name="connsiteY117" fmla="*/ 3615 h 10000"/>
              <a:gd name="connsiteX118" fmla="*/ 1842 w 10000"/>
              <a:gd name="connsiteY118" fmla="*/ 3232 h 10000"/>
              <a:gd name="connsiteX119" fmla="*/ 1773 w 10000"/>
              <a:gd name="connsiteY119" fmla="*/ 2992 h 10000"/>
              <a:gd name="connsiteX120" fmla="*/ 1580 w 10000"/>
              <a:gd name="connsiteY120" fmla="*/ 2783 h 10000"/>
              <a:gd name="connsiteX121" fmla="*/ 1468 w 10000"/>
              <a:gd name="connsiteY121" fmla="*/ 2944 h 10000"/>
              <a:gd name="connsiteX122" fmla="*/ 1468 w 10000"/>
              <a:gd name="connsiteY122" fmla="*/ 3568 h 10000"/>
              <a:gd name="connsiteX123" fmla="*/ 1442 w 10000"/>
              <a:gd name="connsiteY123" fmla="*/ 3615 h 10000"/>
              <a:gd name="connsiteX124" fmla="*/ 1383 w 10000"/>
              <a:gd name="connsiteY124" fmla="*/ 3615 h 10000"/>
              <a:gd name="connsiteX125" fmla="*/ 1233 w 10000"/>
              <a:gd name="connsiteY125" fmla="*/ 3152 h 10000"/>
              <a:gd name="connsiteX126" fmla="*/ 1095 w 10000"/>
              <a:gd name="connsiteY126" fmla="*/ 3952 h 10000"/>
              <a:gd name="connsiteX127" fmla="*/ 1041 w 10000"/>
              <a:gd name="connsiteY127" fmla="*/ 3904 h 10000"/>
              <a:gd name="connsiteX128" fmla="*/ 886 w 10000"/>
              <a:gd name="connsiteY128" fmla="*/ 2864 h 10000"/>
              <a:gd name="connsiteX129" fmla="*/ 721 w 10000"/>
              <a:gd name="connsiteY129" fmla="*/ 2576 h 10000"/>
              <a:gd name="connsiteX130" fmla="*/ 625 w 10000"/>
              <a:gd name="connsiteY130" fmla="*/ 2656 h 10000"/>
              <a:gd name="connsiteX131" fmla="*/ 651 w 10000"/>
              <a:gd name="connsiteY131" fmla="*/ 2288 h 10000"/>
              <a:gd name="connsiteX132" fmla="*/ 358 w 10000"/>
              <a:gd name="connsiteY132" fmla="*/ 2112 h 10000"/>
              <a:gd name="connsiteX133" fmla="*/ 416 w 10000"/>
              <a:gd name="connsiteY133" fmla="*/ 1904 h 10000"/>
              <a:gd name="connsiteX134" fmla="*/ 374 w 10000"/>
              <a:gd name="connsiteY134" fmla="*/ 1904 h 10000"/>
              <a:gd name="connsiteX135" fmla="*/ 251 w 10000"/>
              <a:gd name="connsiteY135" fmla="*/ 2112 h 10000"/>
              <a:gd name="connsiteX136" fmla="*/ 304 w 10000"/>
              <a:gd name="connsiteY136" fmla="*/ 1904 h 10000"/>
              <a:gd name="connsiteX137" fmla="*/ 320 w 10000"/>
              <a:gd name="connsiteY137" fmla="*/ 1824 h 10000"/>
              <a:gd name="connsiteX138" fmla="*/ 155 w 10000"/>
              <a:gd name="connsiteY138" fmla="*/ 2000 h 10000"/>
              <a:gd name="connsiteX139" fmla="*/ 155 w 10000"/>
              <a:gd name="connsiteY139" fmla="*/ 959 h 10000"/>
              <a:gd name="connsiteX140" fmla="*/ 43 w 10000"/>
              <a:gd name="connsiteY140" fmla="*/ 880 h 10000"/>
              <a:gd name="connsiteX141" fmla="*/ 0 w 10000"/>
              <a:gd name="connsiteY141" fmla="*/ 1088 h 10000"/>
              <a:gd name="connsiteX142" fmla="*/ 0 w 10000"/>
              <a:gd name="connsiteY142" fmla="*/ 0 h 10000"/>
              <a:gd name="connsiteX0" fmla="*/ 0 w 10000"/>
              <a:gd name="connsiteY0" fmla="*/ 0 h 9856"/>
              <a:gd name="connsiteX1" fmla="*/ 10000 w 10000"/>
              <a:gd name="connsiteY1" fmla="*/ 0 h 9856"/>
              <a:gd name="connsiteX2" fmla="*/ 10000 w 10000"/>
              <a:gd name="connsiteY2" fmla="*/ 5936 h 9856"/>
              <a:gd name="connsiteX3" fmla="*/ 9920 w 10000"/>
              <a:gd name="connsiteY3" fmla="*/ 5776 h 9856"/>
              <a:gd name="connsiteX4" fmla="*/ 9754 w 10000"/>
              <a:gd name="connsiteY4" fmla="*/ 6144 h 9856"/>
              <a:gd name="connsiteX5" fmla="*/ 9712 w 10000"/>
              <a:gd name="connsiteY5" fmla="*/ 7025 h 9856"/>
              <a:gd name="connsiteX6" fmla="*/ 9349 w 10000"/>
              <a:gd name="connsiteY6" fmla="*/ 7552 h 9856"/>
              <a:gd name="connsiteX7" fmla="*/ 9279 w 10000"/>
              <a:gd name="connsiteY7" fmla="*/ 7344 h 9856"/>
              <a:gd name="connsiteX8" fmla="*/ 9253 w 10000"/>
              <a:gd name="connsiteY8" fmla="*/ 7392 h 9856"/>
              <a:gd name="connsiteX9" fmla="*/ 9242 w 10000"/>
              <a:gd name="connsiteY9" fmla="*/ 7761 h 9856"/>
              <a:gd name="connsiteX10" fmla="*/ 9156 w 10000"/>
              <a:gd name="connsiteY10" fmla="*/ 7808 h 9856"/>
              <a:gd name="connsiteX11" fmla="*/ 9034 w 10000"/>
              <a:gd name="connsiteY11" fmla="*/ 7392 h 9856"/>
              <a:gd name="connsiteX12" fmla="*/ 9071 w 10000"/>
              <a:gd name="connsiteY12" fmla="*/ 7233 h 9856"/>
              <a:gd name="connsiteX13" fmla="*/ 9007 w 10000"/>
              <a:gd name="connsiteY13" fmla="*/ 6976 h 9856"/>
              <a:gd name="connsiteX14" fmla="*/ 8825 w 10000"/>
              <a:gd name="connsiteY14" fmla="*/ 7184 h 9856"/>
              <a:gd name="connsiteX15" fmla="*/ 8809 w 10000"/>
              <a:gd name="connsiteY15" fmla="*/ 7056 h 9856"/>
              <a:gd name="connsiteX16" fmla="*/ 8868 w 10000"/>
              <a:gd name="connsiteY16" fmla="*/ 6896 h 9856"/>
              <a:gd name="connsiteX17" fmla="*/ 8836 w 10000"/>
              <a:gd name="connsiteY17" fmla="*/ 6768 h 9856"/>
              <a:gd name="connsiteX18" fmla="*/ 8756 w 10000"/>
              <a:gd name="connsiteY18" fmla="*/ 6848 h 9856"/>
              <a:gd name="connsiteX19" fmla="*/ 8671 w 10000"/>
              <a:gd name="connsiteY19" fmla="*/ 6512 h 9856"/>
              <a:gd name="connsiteX20" fmla="*/ 8697 w 10000"/>
              <a:gd name="connsiteY20" fmla="*/ 6224 h 9856"/>
              <a:gd name="connsiteX21" fmla="*/ 8628 w 10000"/>
              <a:gd name="connsiteY21" fmla="*/ 6305 h 9856"/>
              <a:gd name="connsiteX22" fmla="*/ 8590 w 10000"/>
              <a:gd name="connsiteY22" fmla="*/ 7056 h 9856"/>
              <a:gd name="connsiteX23" fmla="*/ 8436 w 10000"/>
              <a:gd name="connsiteY23" fmla="*/ 6976 h 9856"/>
              <a:gd name="connsiteX24" fmla="*/ 8436 w 10000"/>
              <a:gd name="connsiteY24" fmla="*/ 6928 h 9856"/>
              <a:gd name="connsiteX25" fmla="*/ 8478 w 10000"/>
              <a:gd name="connsiteY25" fmla="*/ 6816 h 9856"/>
              <a:gd name="connsiteX26" fmla="*/ 8478 w 10000"/>
              <a:gd name="connsiteY26" fmla="*/ 6768 h 9856"/>
              <a:gd name="connsiteX27" fmla="*/ 8382 w 10000"/>
              <a:gd name="connsiteY27" fmla="*/ 6640 h 9856"/>
              <a:gd name="connsiteX28" fmla="*/ 8356 w 10000"/>
              <a:gd name="connsiteY28" fmla="*/ 6928 h 9856"/>
              <a:gd name="connsiteX29" fmla="*/ 8409 w 10000"/>
              <a:gd name="connsiteY29" fmla="*/ 7184 h 9856"/>
              <a:gd name="connsiteX30" fmla="*/ 8393 w 10000"/>
              <a:gd name="connsiteY30" fmla="*/ 7184 h 9856"/>
              <a:gd name="connsiteX31" fmla="*/ 8297 w 10000"/>
              <a:gd name="connsiteY31" fmla="*/ 6928 h 9856"/>
              <a:gd name="connsiteX32" fmla="*/ 8254 w 10000"/>
              <a:gd name="connsiteY32" fmla="*/ 6481 h 9856"/>
              <a:gd name="connsiteX33" fmla="*/ 8217 w 10000"/>
              <a:gd name="connsiteY33" fmla="*/ 6481 h 9856"/>
              <a:gd name="connsiteX34" fmla="*/ 8201 w 10000"/>
              <a:gd name="connsiteY34" fmla="*/ 6640 h 9856"/>
              <a:gd name="connsiteX35" fmla="*/ 8115 w 10000"/>
              <a:gd name="connsiteY35" fmla="*/ 6512 h 9856"/>
              <a:gd name="connsiteX36" fmla="*/ 8078 w 10000"/>
              <a:gd name="connsiteY36" fmla="*/ 6720 h 9856"/>
              <a:gd name="connsiteX37" fmla="*/ 8078 w 10000"/>
              <a:gd name="connsiteY37" fmla="*/ 6559 h 9856"/>
              <a:gd name="connsiteX38" fmla="*/ 7939 w 10000"/>
              <a:gd name="connsiteY38" fmla="*/ 6896 h 9856"/>
              <a:gd name="connsiteX39" fmla="*/ 7854 w 10000"/>
              <a:gd name="connsiteY39" fmla="*/ 6896 h 9856"/>
              <a:gd name="connsiteX40" fmla="*/ 7645 w 10000"/>
              <a:gd name="connsiteY40" fmla="*/ 7392 h 9856"/>
              <a:gd name="connsiteX41" fmla="*/ 7603 w 10000"/>
              <a:gd name="connsiteY41" fmla="*/ 7233 h 9856"/>
              <a:gd name="connsiteX42" fmla="*/ 7635 w 10000"/>
              <a:gd name="connsiteY42" fmla="*/ 7552 h 9856"/>
              <a:gd name="connsiteX43" fmla="*/ 7533 w 10000"/>
              <a:gd name="connsiteY43" fmla="*/ 7552 h 9856"/>
              <a:gd name="connsiteX44" fmla="*/ 7453 w 10000"/>
              <a:gd name="connsiteY44" fmla="*/ 8256 h 9856"/>
              <a:gd name="connsiteX45" fmla="*/ 7330 w 10000"/>
              <a:gd name="connsiteY45" fmla="*/ 8464 h 9856"/>
              <a:gd name="connsiteX46" fmla="*/ 7368 w 10000"/>
              <a:gd name="connsiteY46" fmla="*/ 8720 h 9856"/>
              <a:gd name="connsiteX47" fmla="*/ 7341 w 10000"/>
              <a:gd name="connsiteY47" fmla="*/ 8880 h 9856"/>
              <a:gd name="connsiteX48" fmla="*/ 7261 w 10000"/>
              <a:gd name="connsiteY48" fmla="*/ 8768 h 9856"/>
              <a:gd name="connsiteX49" fmla="*/ 7192 w 10000"/>
              <a:gd name="connsiteY49" fmla="*/ 9345 h 9856"/>
              <a:gd name="connsiteX50" fmla="*/ 7160 w 10000"/>
              <a:gd name="connsiteY50" fmla="*/ 9345 h 9856"/>
              <a:gd name="connsiteX51" fmla="*/ 7149 w 10000"/>
              <a:gd name="connsiteY51" fmla="*/ 9088 h 9856"/>
              <a:gd name="connsiteX52" fmla="*/ 7122 w 10000"/>
              <a:gd name="connsiteY52" fmla="*/ 9264 h 9856"/>
              <a:gd name="connsiteX53" fmla="*/ 7090 w 10000"/>
              <a:gd name="connsiteY53" fmla="*/ 9504 h 9856"/>
              <a:gd name="connsiteX54" fmla="*/ 6887 w 10000"/>
              <a:gd name="connsiteY54" fmla="*/ 9504 h 9856"/>
              <a:gd name="connsiteX55" fmla="*/ 7053 w 10000"/>
              <a:gd name="connsiteY55" fmla="*/ 6611 h 9856"/>
              <a:gd name="connsiteX56" fmla="*/ 6818 w 10000"/>
              <a:gd name="connsiteY56" fmla="*/ 9584 h 9856"/>
              <a:gd name="connsiteX57" fmla="*/ 6828 w 10000"/>
              <a:gd name="connsiteY57" fmla="*/ 7240 h 9856"/>
              <a:gd name="connsiteX58" fmla="*/ 6677 w 10000"/>
              <a:gd name="connsiteY58" fmla="*/ 7063 h 9856"/>
              <a:gd name="connsiteX59" fmla="*/ 6616 w 10000"/>
              <a:gd name="connsiteY59" fmla="*/ 7232 h 9856"/>
              <a:gd name="connsiteX60" fmla="*/ 6417 w 10000"/>
              <a:gd name="connsiteY60" fmla="*/ 7337 h 9856"/>
              <a:gd name="connsiteX61" fmla="*/ 6500 w 10000"/>
              <a:gd name="connsiteY61" fmla="*/ 7337 h 9856"/>
              <a:gd name="connsiteX62" fmla="*/ 6333 w 10000"/>
              <a:gd name="connsiteY62" fmla="*/ 7656 h 9856"/>
              <a:gd name="connsiteX63" fmla="*/ 6333 w 10000"/>
              <a:gd name="connsiteY63" fmla="*/ 7337 h 9856"/>
              <a:gd name="connsiteX64" fmla="*/ 6250 w 10000"/>
              <a:gd name="connsiteY64" fmla="*/ 7337 h 9856"/>
              <a:gd name="connsiteX65" fmla="*/ 6167 w 10000"/>
              <a:gd name="connsiteY65" fmla="*/ 7337 h 9856"/>
              <a:gd name="connsiteX66" fmla="*/ 5917 w 10000"/>
              <a:gd name="connsiteY66" fmla="*/ 7337 h 9856"/>
              <a:gd name="connsiteX67" fmla="*/ 5879 w 10000"/>
              <a:gd name="connsiteY67" fmla="*/ 6977 h 9856"/>
              <a:gd name="connsiteX68" fmla="*/ 5753 w 10000"/>
              <a:gd name="connsiteY68" fmla="*/ 7138 h 9856"/>
              <a:gd name="connsiteX69" fmla="*/ 5700 w 10000"/>
              <a:gd name="connsiteY69" fmla="*/ 7177 h 9856"/>
              <a:gd name="connsiteX70" fmla="*/ 5559 w 10000"/>
              <a:gd name="connsiteY70" fmla="*/ 7199 h 9856"/>
              <a:gd name="connsiteX71" fmla="*/ 5472 w 10000"/>
              <a:gd name="connsiteY71" fmla="*/ 7208 h 9856"/>
              <a:gd name="connsiteX72" fmla="*/ 5335 w 10000"/>
              <a:gd name="connsiteY72" fmla="*/ 7877 h 9856"/>
              <a:gd name="connsiteX73" fmla="*/ 5268 w 10000"/>
              <a:gd name="connsiteY73" fmla="*/ 7398 h 9856"/>
              <a:gd name="connsiteX74" fmla="*/ 5151 w 10000"/>
              <a:gd name="connsiteY74" fmla="*/ 7407 h 9856"/>
              <a:gd name="connsiteX75" fmla="*/ 5108 w 10000"/>
              <a:gd name="connsiteY75" fmla="*/ 8156 h 9856"/>
              <a:gd name="connsiteX76" fmla="*/ 5076 w 10000"/>
              <a:gd name="connsiteY76" fmla="*/ 7989 h 9856"/>
              <a:gd name="connsiteX77" fmla="*/ 5000 w 10000"/>
              <a:gd name="connsiteY77" fmla="*/ 7976 h 9856"/>
              <a:gd name="connsiteX78" fmla="*/ 5083 w 10000"/>
              <a:gd name="connsiteY78" fmla="*/ 7337 h 9856"/>
              <a:gd name="connsiteX79" fmla="*/ 5083 w 10000"/>
              <a:gd name="connsiteY79" fmla="*/ 8294 h 9856"/>
              <a:gd name="connsiteX80" fmla="*/ 4958 w 10000"/>
              <a:gd name="connsiteY80" fmla="*/ 6775 h 9856"/>
              <a:gd name="connsiteX81" fmla="*/ 4917 w 10000"/>
              <a:gd name="connsiteY81" fmla="*/ 7018 h 9856"/>
              <a:gd name="connsiteX82" fmla="*/ 4833 w 10000"/>
              <a:gd name="connsiteY82" fmla="*/ 6699 h 9856"/>
              <a:gd name="connsiteX83" fmla="*/ 4597 w 10000"/>
              <a:gd name="connsiteY83" fmla="*/ 7949 h 9856"/>
              <a:gd name="connsiteX84" fmla="*/ 4677 w 10000"/>
              <a:gd name="connsiteY84" fmla="*/ 7758 h 9856"/>
              <a:gd name="connsiteX85" fmla="*/ 4592 w 10000"/>
              <a:gd name="connsiteY85" fmla="*/ 7717 h 9856"/>
              <a:gd name="connsiteX86" fmla="*/ 4497 w 10000"/>
              <a:gd name="connsiteY86" fmla="*/ 7741 h 9856"/>
              <a:gd name="connsiteX87" fmla="*/ 4359 w 10000"/>
              <a:gd name="connsiteY87" fmla="*/ 7908 h 9856"/>
              <a:gd name="connsiteX88" fmla="*/ 4337 w 10000"/>
              <a:gd name="connsiteY88" fmla="*/ 7764 h 9856"/>
              <a:gd name="connsiteX89" fmla="*/ 4345 w 10000"/>
              <a:gd name="connsiteY89" fmla="*/ 6926 h 9856"/>
              <a:gd name="connsiteX90" fmla="*/ 4122 w 10000"/>
              <a:gd name="connsiteY90" fmla="*/ 7657 h 9856"/>
              <a:gd name="connsiteX91" fmla="*/ 4058 w 10000"/>
              <a:gd name="connsiteY91" fmla="*/ 7178 h 9856"/>
              <a:gd name="connsiteX92" fmla="*/ 3954 w 10000"/>
              <a:gd name="connsiteY92" fmla="*/ 7091 h 9856"/>
              <a:gd name="connsiteX93" fmla="*/ 4044 w 10000"/>
              <a:gd name="connsiteY93" fmla="*/ 7625 h 9856"/>
              <a:gd name="connsiteX94" fmla="*/ 3833 w 10000"/>
              <a:gd name="connsiteY94" fmla="*/ 7018 h 9856"/>
              <a:gd name="connsiteX95" fmla="*/ 3719 w 10000"/>
              <a:gd name="connsiteY95" fmla="*/ 7098 h 9856"/>
              <a:gd name="connsiteX96" fmla="*/ 3750 w 10000"/>
              <a:gd name="connsiteY96" fmla="*/ 6381 h 9856"/>
              <a:gd name="connsiteX97" fmla="*/ 3631 w 10000"/>
              <a:gd name="connsiteY97" fmla="*/ 6481 h 9856"/>
              <a:gd name="connsiteX98" fmla="*/ 3615 w 10000"/>
              <a:gd name="connsiteY98" fmla="*/ 6481 h 9856"/>
              <a:gd name="connsiteX99" fmla="*/ 3465 w 10000"/>
              <a:gd name="connsiteY99" fmla="*/ 6512 h 9856"/>
              <a:gd name="connsiteX100" fmla="*/ 3406 w 10000"/>
              <a:gd name="connsiteY100" fmla="*/ 6016 h 9856"/>
              <a:gd name="connsiteX101" fmla="*/ 3198 w 10000"/>
              <a:gd name="connsiteY101" fmla="*/ 5936 h 9856"/>
              <a:gd name="connsiteX102" fmla="*/ 3091 w 10000"/>
              <a:gd name="connsiteY102" fmla="*/ 5984 h 9856"/>
              <a:gd name="connsiteX103" fmla="*/ 3006 w 10000"/>
              <a:gd name="connsiteY103" fmla="*/ 5649 h 9856"/>
              <a:gd name="connsiteX104" fmla="*/ 2990 w 10000"/>
              <a:gd name="connsiteY104" fmla="*/ 5649 h 9856"/>
              <a:gd name="connsiteX105" fmla="*/ 2936 w 10000"/>
              <a:gd name="connsiteY105" fmla="*/ 6096 h 9856"/>
              <a:gd name="connsiteX106" fmla="*/ 2910 w 10000"/>
              <a:gd name="connsiteY106" fmla="*/ 6064 h 9856"/>
              <a:gd name="connsiteX107" fmla="*/ 2851 w 10000"/>
              <a:gd name="connsiteY107" fmla="*/ 5312 h 9856"/>
              <a:gd name="connsiteX108" fmla="*/ 2840 w 10000"/>
              <a:gd name="connsiteY108" fmla="*/ 5312 h 9856"/>
              <a:gd name="connsiteX109" fmla="*/ 2840 w 10000"/>
              <a:gd name="connsiteY109" fmla="*/ 5520 h 9856"/>
              <a:gd name="connsiteX110" fmla="*/ 2798 w 10000"/>
              <a:gd name="connsiteY110" fmla="*/ 5392 h 9856"/>
              <a:gd name="connsiteX111" fmla="*/ 2814 w 10000"/>
              <a:gd name="connsiteY111" fmla="*/ 4896 h 9856"/>
              <a:gd name="connsiteX112" fmla="*/ 2563 w 10000"/>
              <a:gd name="connsiteY112" fmla="*/ 4768 h 9856"/>
              <a:gd name="connsiteX113" fmla="*/ 2440 w 10000"/>
              <a:gd name="connsiteY113" fmla="*/ 5025 h 9856"/>
              <a:gd name="connsiteX114" fmla="*/ 2023 w 10000"/>
              <a:gd name="connsiteY114" fmla="*/ 3649 h 9856"/>
              <a:gd name="connsiteX115" fmla="*/ 2034 w 10000"/>
              <a:gd name="connsiteY115" fmla="*/ 3856 h 9856"/>
              <a:gd name="connsiteX116" fmla="*/ 1815 w 10000"/>
              <a:gd name="connsiteY116" fmla="*/ 3745 h 9856"/>
              <a:gd name="connsiteX117" fmla="*/ 1815 w 10000"/>
              <a:gd name="connsiteY117" fmla="*/ 3615 h 9856"/>
              <a:gd name="connsiteX118" fmla="*/ 1842 w 10000"/>
              <a:gd name="connsiteY118" fmla="*/ 3232 h 9856"/>
              <a:gd name="connsiteX119" fmla="*/ 1773 w 10000"/>
              <a:gd name="connsiteY119" fmla="*/ 2992 h 9856"/>
              <a:gd name="connsiteX120" fmla="*/ 1580 w 10000"/>
              <a:gd name="connsiteY120" fmla="*/ 2783 h 9856"/>
              <a:gd name="connsiteX121" fmla="*/ 1468 w 10000"/>
              <a:gd name="connsiteY121" fmla="*/ 2944 h 9856"/>
              <a:gd name="connsiteX122" fmla="*/ 1468 w 10000"/>
              <a:gd name="connsiteY122" fmla="*/ 3568 h 9856"/>
              <a:gd name="connsiteX123" fmla="*/ 1442 w 10000"/>
              <a:gd name="connsiteY123" fmla="*/ 3615 h 9856"/>
              <a:gd name="connsiteX124" fmla="*/ 1383 w 10000"/>
              <a:gd name="connsiteY124" fmla="*/ 3615 h 9856"/>
              <a:gd name="connsiteX125" fmla="*/ 1233 w 10000"/>
              <a:gd name="connsiteY125" fmla="*/ 3152 h 9856"/>
              <a:gd name="connsiteX126" fmla="*/ 1095 w 10000"/>
              <a:gd name="connsiteY126" fmla="*/ 3952 h 9856"/>
              <a:gd name="connsiteX127" fmla="*/ 1041 w 10000"/>
              <a:gd name="connsiteY127" fmla="*/ 3904 h 9856"/>
              <a:gd name="connsiteX128" fmla="*/ 886 w 10000"/>
              <a:gd name="connsiteY128" fmla="*/ 2864 h 9856"/>
              <a:gd name="connsiteX129" fmla="*/ 721 w 10000"/>
              <a:gd name="connsiteY129" fmla="*/ 2576 h 9856"/>
              <a:gd name="connsiteX130" fmla="*/ 625 w 10000"/>
              <a:gd name="connsiteY130" fmla="*/ 2656 h 9856"/>
              <a:gd name="connsiteX131" fmla="*/ 651 w 10000"/>
              <a:gd name="connsiteY131" fmla="*/ 2288 h 9856"/>
              <a:gd name="connsiteX132" fmla="*/ 358 w 10000"/>
              <a:gd name="connsiteY132" fmla="*/ 2112 h 9856"/>
              <a:gd name="connsiteX133" fmla="*/ 416 w 10000"/>
              <a:gd name="connsiteY133" fmla="*/ 1904 h 9856"/>
              <a:gd name="connsiteX134" fmla="*/ 374 w 10000"/>
              <a:gd name="connsiteY134" fmla="*/ 1904 h 9856"/>
              <a:gd name="connsiteX135" fmla="*/ 251 w 10000"/>
              <a:gd name="connsiteY135" fmla="*/ 2112 h 9856"/>
              <a:gd name="connsiteX136" fmla="*/ 304 w 10000"/>
              <a:gd name="connsiteY136" fmla="*/ 1904 h 9856"/>
              <a:gd name="connsiteX137" fmla="*/ 320 w 10000"/>
              <a:gd name="connsiteY137" fmla="*/ 1824 h 9856"/>
              <a:gd name="connsiteX138" fmla="*/ 155 w 10000"/>
              <a:gd name="connsiteY138" fmla="*/ 2000 h 9856"/>
              <a:gd name="connsiteX139" fmla="*/ 155 w 10000"/>
              <a:gd name="connsiteY139" fmla="*/ 959 h 9856"/>
              <a:gd name="connsiteX140" fmla="*/ 43 w 10000"/>
              <a:gd name="connsiteY140" fmla="*/ 880 h 9856"/>
              <a:gd name="connsiteX141" fmla="*/ 0 w 10000"/>
              <a:gd name="connsiteY141" fmla="*/ 1088 h 9856"/>
              <a:gd name="connsiteX142" fmla="*/ 0 w 10000"/>
              <a:gd name="connsiteY142" fmla="*/ 0 h 9856"/>
              <a:gd name="connsiteX0" fmla="*/ 0 w 10000"/>
              <a:gd name="connsiteY0" fmla="*/ 0 h 9920"/>
              <a:gd name="connsiteX1" fmla="*/ 10000 w 10000"/>
              <a:gd name="connsiteY1" fmla="*/ 0 h 9920"/>
              <a:gd name="connsiteX2" fmla="*/ 10000 w 10000"/>
              <a:gd name="connsiteY2" fmla="*/ 6023 h 9920"/>
              <a:gd name="connsiteX3" fmla="*/ 9920 w 10000"/>
              <a:gd name="connsiteY3" fmla="*/ 5860 h 9920"/>
              <a:gd name="connsiteX4" fmla="*/ 9754 w 10000"/>
              <a:gd name="connsiteY4" fmla="*/ 6234 h 9920"/>
              <a:gd name="connsiteX5" fmla="*/ 9712 w 10000"/>
              <a:gd name="connsiteY5" fmla="*/ 7128 h 9920"/>
              <a:gd name="connsiteX6" fmla="*/ 9349 w 10000"/>
              <a:gd name="connsiteY6" fmla="*/ 7662 h 9920"/>
              <a:gd name="connsiteX7" fmla="*/ 9279 w 10000"/>
              <a:gd name="connsiteY7" fmla="*/ 7451 h 9920"/>
              <a:gd name="connsiteX8" fmla="*/ 9253 w 10000"/>
              <a:gd name="connsiteY8" fmla="*/ 7500 h 9920"/>
              <a:gd name="connsiteX9" fmla="*/ 9242 w 10000"/>
              <a:gd name="connsiteY9" fmla="*/ 7874 h 9920"/>
              <a:gd name="connsiteX10" fmla="*/ 9156 w 10000"/>
              <a:gd name="connsiteY10" fmla="*/ 7922 h 9920"/>
              <a:gd name="connsiteX11" fmla="*/ 9034 w 10000"/>
              <a:gd name="connsiteY11" fmla="*/ 7500 h 9920"/>
              <a:gd name="connsiteX12" fmla="*/ 9071 w 10000"/>
              <a:gd name="connsiteY12" fmla="*/ 7339 h 9920"/>
              <a:gd name="connsiteX13" fmla="*/ 9007 w 10000"/>
              <a:gd name="connsiteY13" fmla="*/ 7078 h 9920"/>
              <a:gd name="connsiteX14" fmla="*/ 8825 w 10000"/>
              <a:gd name="connsiteY14" fmla="*/ 7289 h 9920"/>
              <a:gd name="connsiteX15" fmla="*/ 8809 w 10000"/>
              <a:gd name="connsiteY15" fmla="*/ 7159 h 9920"/>
              <a:gd name="connsiteX16" fmla="*/ 8868 w 10000"/>
              <a:gd name="connsiteY16" fmla="*/ 6997 h 9920"/>
              <a:gd name="connsiteX17" fmla="*/ 8836 w 10000"/>
              <a:gd name="connsiteY17" fmla="*/ 6867 h 9920"/>
              <a:gd name="connsiteX18" fmla="*/ 8756 w 10000"/>
              <a:gd name="connsiteY18" fmla="*/ 6948 h 9920"/>
              <a:gd name="connsiteX19" fmla="*/ 8671 w 10000"/>
              <a:gd name="connsiteY19" fmla="*/ 6607 h 9920"/>
              <a:gd name="connsiteX20" fmla="*/ 8697 w 10000"/>
              <a:gd name="connsiteY20" fmla="*/ 6315 h 9920"/>
              <a:gd name="connsiteX21" fmla="*/ 8628 w 10000"/>
              <a:gd name="connsiteY21" fmla="*/ 6397 h 9920"/>
              <a:gd name="connsiteX22" fmla="*/ 8590 w 10000"/>
              <a:gd name="connsiteY22" fmla="*/ 7159 h 9920"/>
              <a:gd name="connsiteX23" fmla="*/ 8436 w 10000"/>
              <a:gd name="connsiteY23" fmla="*/ 7078 h 9920"/>
              <a:gd name="connsiteX24" fmla="*/ 8436 w 10000"/>
              <a:gd name="connsiteY24" fmla="*/ 7029 h 9920"/>
              <a:gd name="connsiteX25" fmla="*/ 8478 w 10000"/>
              <a:gd name="connsiteY25" fmla="*/ 6916 h 9920"/>
              <a:gd name="connsiteX26" fmla="*/ 8478 w 10000"/>
              <a:gd name="connsiteY26" fmla="*/ 6867 h 9920"/>
              <a:gd name="connsiteX27" fmla="*/ 8382 w 10000"/>
              <a:gd name="connsiteY27" fmla="*/ 6737 h 9920"/>
              <a:gd name="connsiteX28" fmla="*/ 8356 w 10000"/>
              <a:gd name="connsiteY28" fmla="*/ 7029 h 9920"/>
              <a:gd name="connsiteX29" fmla="*/ 8409 w 10000"/>
              <a:gd name="connsiteY29" fmla="*/ 7289 h 9920"/>
              <a:gd name="connsiteX30" fmla="*/ 8393 w 10000"/>
              <a:gd name="connsiteY30" fmla="*/ 7289 h 9920"/>
              <a:gd name="connsiteX31" fmla="*/ 8297 w 10000"/>
              <a:gd name="connsiteY31" fmla="*/ 7029 h 9920"/>
              <a:gd name="connsiteX32" fmla="*/ 8254 w 10000"/>
              <a:gd name="connsiteY32" fmla="*/ 6576 h 9920"/>
              <a:gd name="connsiteX33" fmla="*/ 8217 w 10000"/>
              <a:gd name="connsiteY33" fmla="*/ 6576 h 9920"/>
              <a:gd name="connsiteX34" fmla="*/ 8201 w 10000"/>
              <a:gd name="connsiteY34" fmla="*/ 6737 h 9920"/>
              <a:gd name="connsiteX35" fmla="*/ 8115 w 10000"/>
              <a:gd name="connsiteY35" fmla="*/ 6607 h 9920"/>
              <a:gd name="connsiteX36" fmla="*/ 8078 w 10000"/>
              <a:gd name="connsiteY36" fmla="*/ 6818 h 9920"/>
              <a:gd name="connsiteX37" fmla="*/ 8078 w 10000"/>
              <a:gd name="connsiteY37" fmla="*/ 6655 h 9920"/>
              <a:gd name="connsiteX38" fmla="*/ 7939 w 10000"/>
              <a:gd name="connsiteY38" fmla="*/ 6997 h 9920"/>
              <a:gd name="connsiteX39" fmla="*/ 7854 w 10000"/>
              <a:gd name="connsiteY39" fmla="*/ 6997 h 9920"/>
              <a:gd name="connsiteX40" fmla="*/ 7645 w 10000"/>
              <a:gd name="connsiteY40" fmla="*/ 7500 h 9920"/>
              <a:gd name="connsiteX41" fmla="*/ 7603 w 10000"/>
              <a:gd name="connsiteY41" fmla="*/ 7339 h 9920"/>
              <a:gd name="connsiteX42" fmla="*/ 7635 w 10000"/>
              <a:gd name="connsiteY42" fmla="*/ 7662 h 9920"/>
              <a:gd name="connsiteX43" fmla="*/ 7533 w 10000"/>
              <a:gd name="connsiteY43" fmla="*/ 7662 h 9920"/>
              <a:gd name="connsiteX44" fmla="*/ 7453 w 10000"/>
              <a:gd name="connsiteY44" fmla="*/ 8377 h 9920"/>
              <a:gd name="connsiteX45" fmla="*/ 7330 w 10000"/>
              <a:gd name="connsiteY45" fmla="*/ 8588 h 9920"/>
              <a:gd name="connsiteX46" fmla="*/ 7368 w 10000"/>
              <a:gd name="connsiteY46" fmla="*/ 8847 h 9920"/>
              <a:gd name="connsiteX47" fmla="*/ 7341 w 10000"/>
              <a:gd name="connsiteY47" fmla="*/ 9010 h 9920"/>
              <a:gd name="connsiteX48" fmla="*/ 7261 w 10000"/>
              <a:gd name="connsiteY48" fmla="*/ 8896 h 9920"/>
              <a:gd name="connsiteX49" fmla="*/ 7192 w 10000"/>
              <a:gd name="connsiteY49" fmla="*/ 9482 h 9920"/>
              <a:gd name="connsiteX50" fmla="*/ 7160 w 10000"/>
              <a:gd name="connsiteY50" fmla="*/ 9482 h 9920"/>
              <a:gd name="connsiteX51" fmla="*/ 7149 w 10000"/>
              <a:gd name="connsiteY51" fmla="*/ 9221 h 9920"/>
              <a:gd name="connsiteX52" fmla="*/ 7122 w 10000"/>
              <a:gd name="connsiteY52" fmla="*/ 9399 h 9920"/>
              <a:gd name="connsiteX53" fmla="*/ 7090 w 10000"/>
              <a:gd name="connsiteY53" fmla="*/ 9643 h 9920"/>
              <a:gd name="connsiteX54" fmla="*/ 6887 w 10000"/>
              <a:gd name="connsiteY54" fmla="*/ 9643 h 9920"/>
              <a:gd name="connsiteX55" fmla="*/ 7053 w 10000"/>
              <a:gd name="connsiteY55" fmla="*/ 6708 h 9920"/>
              <a:gd name="connsiteX56" fmla="*/ 7026 w 10000"/>
              <a:gd name="connsiteY56" fmla="*/ 7175 h 9920"/>
              <a:gd name="connsiteX57" fmla="*/ 6828 w 10000"/>
              <a:gd name="connsiteY57" fmla="*/ 7346 h 9920"/>
              <a:gd name="connsiteX58" fmla="*/ 6677 w 10000"/>
              <a:gd name="connsiteY58" fmla="*/ 7166 h 9920"/>
              <a:gd name="connsiteX59" fmla="*/ 6616 w 10000"/>
              <a:gd name="connsiteY59" fmla="*/ 7338 h 9920"/>
              <a:gd name="connsiteX60" fmla="*/ 6417 w 10000"/>
              <a:gd name="connsiteY60" fmla="*/ 7444 h 9920"/>
              <a:gd name="connsiteX61" fmla="*/ 6500 w 10000"/>
              <a:gd name="connsiteY61" fmla="*/ 7444 h 9920"/>
              <a:gd name="connsiteX62" fmla="*/ 6333 w 10000"/>
              <a:gd name="connsiteY62" fmla="*/ 7768 h 9920"/>
              <a:gd name="connsiteX63" fmla="*/ 6333 w 10000"/>
              <a:gd name="connsiteY63" fmla="*/ 7444 h 9920"/>
              <a:gd name="connsiteX64" fmla="*/ 6250 w 10000"/>
              <a:gd name="connsiteY64" fmla="*/ 7444 h 9920"/>
              <a:gd name="connsiteX65" fmla="*/ 6167 w 10000"/>
              <a:gd name="connsiteY65" fmla="*/ 7444 h 9920"/>
              <a:gd name="connsiteX66" fmla="*/ 5917 w 10000"/>
              <a:gd name="connsiteY66" fmla="*/ 7444 h 9920"/>
              <a:gd name="connsiteX67" fmla="*/ 5879 w 10000"/>
              <a:gd name="connsiteY67" fmla="*/ 7079 h 9920"/>
              <a:gd name="connsiteX68" fmla="*/ 5753 w 10000"/>
              <a:gd name="connsiteY68" fmla="*/ 7242 h 9920"/>
              <a:gd name="connsiteX69" fmla="*/ 5700 w 10000"/>
              <a:gd name="connsiteY69" fmla="*/ 7282 h 9920"/>
              <a:gd name="connsiteX70" fmla="*/ 5559 w 10000"/>
              <a:gd name="connsiteY70" fmla="*/ 7304 h 9920"/>
              <a:gd name="connsiteX71" fmla="*/ 5472 w 10000"/>
              <a:gd name="connsiteY71" fmla="*/ 7313 h 9920"/>
              <a:gd name="connsiteX72" fmla="*/ 5335 w 10000"/>
              <a:gd name="connsiteY72" fmla="*/ 7992 h 9920"/>
              <a:gd name="connsiteX73" fmla="*/ 5268 w 10000"/>
              <a:gd name="connsiteY73" fmla="*/ 7506 h 9920"/>
              <a:gd name="connsiteX74" fmla="*/ 5151 w 10000"/>
              <a:gd name="connsiteY74" fmla="*/ 7515 h 9920"/>
              <a:gd name="connsiteX75" fmla="*/ 5108 w 10000"/>
              <a:gd name="connsiteY75" fmla="*/ 8275 h 9920"/>
              <a:gd name="connsiteX76" fmla="*/ 5076 w 10000"/>
              <a:gd name="connsiteY76" fmla="*/ 8106 h 9920"/>
              <a:gd name="connsiteX77" fmla="*/ 5000 w 10000"/>
              <a:gd name="connsiteY77" fmla="*/ 8093 h 9920"/>
              <a:gd name="connsiteX78" fmla="*/ 5083 w 10000"/>
              <a:gd name="connsiteY78" fmla="*/ 7444 h 9920"/>
              <a:gd name="connsiteX79" fmla="*/ 5083 w 10000"/>
              <a:gd name="connsiteY79" fmla="*/ 8415 h 9920"/>
              <a:gd name="connsiteX80" fmla="*/ 4958 w 10000"/>
              <a:gd name="connsiteY80" fmla="*/ 6874 h 9920"/>
              <a:gd name="connsiteX81" fmla="*/ 4917 w 10000"/>
              <a:gd name="connsiteY81" fmla="*/ 7121 h 9920"/>
              <a:gd name="connsiteX82" fmla="*/ 4833 w 10000"/>
              <a:gd name="connsiteY82" fmla="*/ 6797 h 9920"/>
              <a:gd name="connsiteX83" fmla="*/ 4597 w 10000"/>
              <a:gd name="connsiteY83" fmla="*/ 8065 h 9920"/>
              <a:gd name="connsiteX84" fmla="*/ 4677 w 10000"/>
              <a:gd name="connsiteY84" fmla="*/ 7871 h 9920"/>
              <a:gd name="connsiteX85" fmla="*/ 4592 w 10000"/>
              <a:gd name="connsiteY85" fmla="*/ 7830 h 9920"/>
              <a:gd name="connsiteX86" fmla="*/ 4497 w 10000"/>
              <a:gd name="connsiteY86" fmla="*/ 7854 h 9920"/>
              <a:gd name="connsiteX87" fmla="*/ 4359 w 10000"/>
              <a:gd name="connsiteY87" fmla="*/ 8024 h 9920"/>
              <a:gd name="connsiteX88" fmla="*/ 4337 w 10000"/>
              <a:gd name="connsiteY88" fmla="*/ 7877 h 9920"/>
              <a:gd name="connsiteX89" fmla="*/ 4345 w 10000"/>
              <a:gd name="connsiteY89" fmla="*/ 7027 h 9920"/>
              <a:gd name="connsiteX90" fmla="*/ 4122 w 10000"/>
              <a:gd name="connsiteY90" fmla="*/ 7769 h 9920"/>
              <a:gd name="connsiteX91" fmla="*/ 4058 w 10000"/>
              <a:gd name="connsiteY91" fmla="*/ 7283 h 9920"/>
              <a:gd name="connsiteX92" fmla="*/ 3954 w 10000"/>
              <a:gd name="connsiteY92" fmla="*/ 7195 h 9920"/>
              <a:gd name="connsiteX93" fmla="*/ 4044 w 10000"/>
              <a:gd name="connsiteY93" fmla="*/ 7736 h 9920"/>
              <a:gd name="connsiteX94" fmla="*/ 3833 w 10000"/>
              <a:gd name="connsiteY94" fmla="*/ 7121 h 9920"/>
              <a:gd name="connsiteX95" fmla="*/ 3719 w 10000"/>
              <a:gd name="connsiteY95" fmla="*/ 7202 h 9920"/>
              <a:gd name="connsiteX96" fmla="*/ 3750 w 10000"/>
              <a:gd name="connsiteY96" fmla="*/ 6474 h 9920"/>
              <a:gd name="connsiteX97" fmla="*/ 3631 w 10000"/>
              <a:gd name="connsiteY97" fmla="*/ 6576 h 9920"/>
              <a:gd name="connsiteX98" fmla="*/ 3615 w 10000"/>
              <a:gd name="connsiteY98" fmla="*/ 6576 h 9920"/>
              <a:gd name="connsiteX99" fmla="*/ 3465 w 10000"/>
              <a:gd name="connsiteY99" fmla="*/ 6607 h 9920"/>
              <a:gd name="connsiteX100" fmla="*/ 3406 w 10000"/>
              <a:gd name="connsiteY100" fmla="*/ 6104 h 9920"/>
              <a:gd name="connsiteX101" fmla="*/ 3198 w 10000"/>
              <a:gd name="connsiteY101" fmla="*/ 6023 h 9920"/>
              <a:gd name="connsiteX102" fmla="*/ 3091 w 10000"/>
              <a:gd name="connsiteY102" fmla="*/ 6071 h 9920"/>
              <a:gd name="connsiteX103" fmla="*/ 3006 w 10000"/>
              <a:gd name="connsiteY103" fmla="*/ 5732 h 9920"/>
              <a:gd name="connsiteX104" fmla="*/ 2990 w 10000"/>
              <a:gd name="connsiteY104" fmla="*/ 5732 h 9920"/>
              <a:gd name="connsiteX105" fmla="*/ 2936 w 10000"/>
              <a:gd name="connsiteY105" fmla="*/ 6185 h 9920"/>
              <a:gd name="connsiteX106" fmla="*/ 2910 w 10000"/>
              <a:gd name="connsiteY106" fmla="*/ 6153 h 9920"/>
              <a:gd name="connsiteX107" fmla="*/ 2851 w 10000"/>
              <a:gd name="connsiteY107" fmla="*/ 5390 h 9920"/>
              <a:gd name="connsiteX108" fmla="*/ 2840 w 10000"/>
              <a:gd name="connsiteY108" fmla="*/ 5390 h 9920"/>
              <a:gd name="connsiteX109" fmla="*/ 2840 w 10000"/>
              <a:gd name="connsiteY109" fmla="*/ 5601 h 9920"/>
              <a:gd name="connsiteX110" fmla="*/ 2798 w 10000"/>
              <a:gd name="connsiteY110" fmla="*/ 5471 h 9920"/>
              <a:gd name="connsiteX111" fmla="*/ 2814 w 10000"/>
              <a:gd name="connsiteY111" fmla="*/ 4968 h 9920"/>
              <a:gd name="connsiteX112" fmla="*/ 2563 w 10000"/>
              <a:gd name="connsiteY112" fmla="*/ 4838 h 9920"/>
              <a:gd name="connsiteX113" fmla="*/ 2440 w 10000"/>
              <a:gd name="connsiteY113" fmla="*/ 5098 h 9920"/>
              <a:gd name="connsiteX114" fmla="*/ 2023 w 10000"/>
              <a:gd name="connsiteY114" fmla="*/ 3702 h 9920"/>
              <a:gd name="connsiteX115" fmla="*/ 2034 w 10000"/>
              <a:gd name="connsiteY115" fmla="*/ 3912 h 9920"/>
              <a:gd name="connsiteX116" fmla="*/ 1815 w 10000"/>
              <a:gd name="connsiteY116" fmla="*/ 3800 h 9920"/>
              <a:gd name="connsiteX117" fmla="*/ 1815 w 10000"/>
              <a:gd name="connsiteY117" fmla="*/ 3668 h 9920"/>
              <a:gd name="connsiteX118" fmla="*/ 1842 w 10000"/>
              <a:gd name="connsiteY118" fmla="*/ 3279 h 9920"/>
              <a:gd name="connsiteX119" fmla="*/ 1773 w 10000"/>
              <a:gd name="connsiteY119" fmla="*/ 3036 h 9920"/>
              <a:gd name="connsiteX120" fmla="*/ 1580 w 10000"/>
              <a:gd name="connsiteY120" fmla="*/ 2824 h 9920"/>
              <a:gd name="connsiteX121" fmla="*/ 1468 w 10000"/>
              <a:gd name="connsiteY121" fmla="*/ 2987 h 9920"/>
              <a:gd name="connsiteX122" fmla="*/ 1468 w 10000"/>
              <a:gd name="connsiteY122" fmla="*/ 3620 h 9920"/>
              <a:gd name="connsiteX123" fmla="*/ 1442 w 10000"/>
              <a:gd name="connsiteY123" fmla="*/ 3668 h 9920"/>
              <a:gd name="connsiteX124" fmla="*/ 1383 w 10000"/>
              <a:gd name="connsiteY124" fmla="*/ 3668 h 9920"/>
              <a:gd name="connsiteX125" fmla="*/ 1233 w 10000"/>
              <a:gd name="connsiteY125" fmla="*/ 3198 h 9920"/>
              <a:gd name="connsiteX126" fmla="*/ 1095 w 10000"/>
              <a:gd name="connsiteY126" fmla="*/ 4010 h 9920"/>
              <a:gd name="connsiteX127" fmla="*/ 1041 w 10000"/>
              <a:gd name="connsiteY127" fmla="*/ 3961 h 9920"/>
              <a:gd name="connsiteX128" fmla="*/ 886 w 10000"/>
              <a:gd name="connsiteY128" fmla="*/ 2906 h 9920"/>
              <a:gd name="connsiteX129" fmla="*/ 721 w 10000"/>
              <a:gd name="connsiteY129" fmla="*/ 2614 h 9920"/>
              <a:gd name="connsiteX130" fmla="*/ 625 w 10000"/>
              <a:gd name="connsiteY130" fmla="*/ 2695 h 9920"/>
              <a:gd name="connsiteX131" fmla="*/ 651 w 10000"/>
              <a:gd name="connsiteY131" fmla="*/ 2321 h 9920"/>
              <a:gd name="connsiteX132" fmla="*/ 358 w 10000"/>
              <a:gd name="connsiteY132" fmla="*/ 2143 h 9920"/>
              <a:gd name="connsiteX133" fmla="*/ 416 w 10000"/>
              <a:gd name="connsiteY133" fmla="*/ 1932 h 9920"/>
              <a:gd name="connsiteX134" fmla="*/ 374 w 10000"/>
              <a:gd name="connsiteY134" fmla="*/ 1932 h 9920"/>
              <a:gd name="connsiteX135" fmla="*/ 251 w 10000"/>
              <a:gd name="connsiteY135" fmla="*/ 2143 h 9920"/>
              <a:gd name="connsiteX136" fmla="*/ 304 w 10000"/>
              <a:gd name="connsiteY136" fmla="*/ 1932 h 9920"/>
              <a:gd name="connsiteX137" fmla="*/ 320 w 10000"/>
              <a:gd name="connsiteY137" fmla="*/ 1851 h 9920"/>
              <a:gd name="connsiteX138" fmla="*/ 155 w 10000"/>
              <a:gd name="connsiteY138" fmla="*/ 2029 h 9920"/>
              <a:gd name="connsiteX139" fmla="*/ 155 w 10000"/>
              <a:gd name="connsiteY139" fmla="*/ 973 h 9920"/>
              <a:gd name="connsiteX140" fmla="*/ 43 w 10000"/>
              <a:gd name="connsiteY140" fmla="*/ 893 h 9920"/>
              <a:gd name="connsiteX141" fmla="*/ 0 w 10000"/>
              <a:gd name="connsiteY141" fmla="*/ 1104 h 9920"/>
              <a:gd name="connsiteX142" fmla="*/ 0 w 10000"/>
              <a:gd name="connsiteY142" fmla="*/ 0 h 9920"/>
              <a:gd name="connsiteX0" fmla="*/ 0 w 10000"/>
              <a:gd name="connsiteY0" fmla="*/ 0 h 9721"/>
              <a:gd name="connsiteX1" fmla="*/ 10000 w 10000"/>
              <a:gd name="connsiteY1" fmla="*/ 0 h 9721"/>
              <a:gd name="connsiteX2" fmla="*/ 10000 w 10000"/>
              <a:gd name="connsiteY2" fmla="*/ 6072 h 9721"/>
              <a:gd name="connsiteX3" fmla="*/ 9920 w 10000"/>
              <a:gd name="connsiteY3" fmla="*/ 5907 h 9721"/>
              <a:gd name="connsiteX4" fmla="*/ 9754 w 10000"/>
              <a:gd name="connsiteY4" fmla="*/ 6284 h 9721"/>
              <a:gd name="connsiteX5" fmla="*/ 9712 w 10000"/>
              <a:gd name="connsiteY5" fmla="*/ 7185 h 9721"/>
              <a:gd name="connsiteX6" fmla="*/ 9349 w 10000"/>
              <a:gd name="connsiteY6" fmla="*/ 7724 h 9721"/>
              <a:gd name="connsiteX7" fmla="*/ 9279 w 10000"/>
              <a:gd name="connsiteY7" fmla="*/ 7511 h 9721"/>
              <a:gd name="connsiteX8" fmla="*/ 9253 w 10000"/>
              <a:gd name="connsiteY8" fmla="*/ 7560 h 9721"/>
              <a:gd name="connsiteX9" fmla="*/ 9242 w 10000"/>
              <a:gd name="connsiteY9" fmla="*/ 7938 h 9721"/>
              <a:gd name="connsiteX10" fmla="*/ 9156 w 10000"/>
              <a:gd name="connsiteY10" fmla="*/ 7986 h 9721"/>
              <a:gd name="connsiteX11" fmla="*/ 9034 w 10000"/>
              <a:gd name="connsiteY11" fmla="*/ 7560 h 9721"/>
              <a:gd name="connsiteX12" fmla="*/ 9071 w 10000"/>
              <a:gd name="connsiteY12" fmla="*/ 7398 h 9721"/>
              <a:gd name="connsiteX13" fmla="*/ 9007 w 10000"/>
              <a:gd name="connsiteY13" fmla="*/ 7135 h 9721"/>
              <a:gd name="connsiteX14" fmla="*/ 8825 w 10000"/>
              <a:gd name="connsiteY14" fmla="*/ 7348 h 9721"/>
              <a:gd name="connsiteX15" fmla="*/ 8809 w 10000"/>
              <a:gd name="connsiteY15" fmla="*/ 7217 h 9721"/>
              <a:gd name="connsiteX16" fmla="*/ 8868 w 10000"/>
              <a:gd name="connsiteY16" fmla="*/ 7053 h 9721"/>
              <a:gd name="connsiteX17" fmla="*/ 8836 w 10000"/>
              <a:gd name="connsiteY17" fmla="*/ 6922 h 9721"/>
              <a:gd name="connsiteX18" fmla="*/ 8756 w 10000"/>
              <a:gd name="connsiteY18" fmla="*/ 7004 h 9721"/>
              <a:gd name="connsiteX19" fmla="*/ 8671 w 10000"/>
              <a:gd name="connsiteY19" fmla="*/ 6660 h 9721"/>
              <a:gd name="connsiteX20" fmla="*/ 8697 w 10000"/>
              <a:gd name="connsiteY20" fmla="*/ 6366 h 9721"/>
              <a:gd name="connsiteX21" fmla="*/ 8628 w 10000"/>
              <a:gd name="connsiteY21" fmla="*/ 6449 h 9721"/>
              <a:gd name="connsiteX22" fmla="*/ 8590 w 10000"/>
              <a:gd name="connsiteY22" fmla="*/ 7217 h 9721"/>
              <a:gd name="connsiteX23" fmla="*/ 8436 w 10000"/>
              <a:gd name="connsiteY23" fmla="*/ 7135 h 9721"/>
              <a:gd name="connsiteX24" fmla="*/ 8436 w 10000"/>
              <a:gd name="connsiteY24" fmla="*/ 7086 h 9721"/>
              <a:gd name="connsiteX25" fmla="*/ 8478 w 10000"/>
              <a:gd name="connsiteY25" fmla="*/ 6972 h 9721"/>
              <a:gd name="connsiteX26" fmla="*/ 8478 w 10000"/>
              <a:gd name="connsiteY26" fmla="*/ 6922 h 9721"/>
              <a:gd name="connsiteX27" fmla="*/ 8382 w 10000"/>
              <a:gd name="connsiteY27" fmla="*/ 6791 h 9721"/>
              <a:gd name="connsiteX28" fmla="*/ 8356 w 10000"/>
              <a:gd name="connsiteY28" fmla="*/ 7086 h 9721"/>
              <a:gd name="connsiteX29" fmla="*/ 8409 w 10000"/>
              <a:gd name="connsiteY29" fmla="*/ 7348 h 9721"/>
              <a:gd name="connsiteX30" fmla="*/ 8393 w 10000"/>
              <a:gd name="connsiteY30" fmla="*/ 7348 h 9721"/>
              <a:gd name="connsiteX31" fmla="*/ 8297 w 10000"/>
              <a:gd name="connsiteY31" fmla="*/ 7086 h 9721"/>
              <a:gd name="connsiteX32" fmla="*/ 8254 w 10000"/>
              <a:gd name="connsiteY32" fmla="*/ 6629 h 9721"/>
              <a:gd name="connsiteX33" fmla="*/ 8217 w 10000"/>
              <a:gd name="connsiteY33" fmla="*/ 6629 h 9721"/>
              <a:gd name="connsiteX34" fmla="*/ 8201 w 10000"/>
              <a:gd name="connsiteY34" fmla="*/ 6791 h 9721"/>
              <a:gd name="connsiteX35" fmla="*/ 8115 w 10000"/>
              <a:gd name="connsiteY35" fmla="*/ 6660 h 9721"/>
              <a:gd name="connsiteX36" fmla="*/ 8078 w 10000"/>
              <a:gd name="connsiteY36" fmla="*/ 6873 h 9721"/>
              <a:gd name="connsiteX37" fmla="*/ 8078 w 10000"/>
              <a:gd name="connsiteY37" fmla="*/ 6709 h 9721"/>
              <a:gd name="connsiteX38" fmla="*/ 7939 w 10000"/>
              <a:gd name="connsiteY38" fmla="*/ 7053 h 9721"/>
              <a:gd name="connsiteX39" fmla="*/ 7854 w 10000"/>
              <a:gd name="connsiteY39" fmla="*/ 7053 h 9721"/>
              <a:gd name="connsiteX40" fmla="*/ 7645 w 10000"/>
              <a:gd name="connsiteY40" fmla="*/ 7560 h 9721"/>
              <a:gd name="connsiteX41" fmla="*/ 7603 w 10000"/>
              <a:gd name="connsiteY41" fmla="*/ 7398 h 9721"/>
              <a:gd name="connsiteX42" fmla="*/ 7635 w 10000"/>
              <a:gd name="connsiteY42" fmla="*/ 7724 h 9721"/>
              <a:gd name="connsiteX43" fmla="*/ 7533 w 10000"/>
              <a:gd name="connsiteY43" fmla="*/ 7724 h 9721"/>
              <a:gd name="connsiteX44" fmla="*/ 7453 w 10000"/>
              <a:gd name="connsiteY44" fmla="*/ 8445 h 9721"/>
              <a:gd name="connsiteX45" fmla="*/ 7330 w 10000"/>
              <a:gd name="connsiteY45" fmla="*/ 8657 h 9721"/>
              <a:gd name="connsiteX46" fmla="*/ 7368 w 10000"/>
              <a:gd name="connsiteY46" fmla="*/ 8918 h 9721"/>
              <a:gd name="connsiteX47" fmla="*/ 7341 w 10000"/>
              <a:gd name="connsiteY47" fmla="*/ 9083 h 9721"/>
              <a:gd name="connsiteX48" fmla="*/ 7261 w 10000"/>
              <a:gd name="connsiteY48" fmla="*/ 8968 h 9721"/>
              <a:gd name="connsiteX49" fmla="*/ 7192 w 10000"/>
              <a:gd name="connsiteY49" fmla="*/ 9558 h 9721"/>
              <a:gd name="connsiteX50" fmla="*/ 7160 w 10000"/>
              <a:gd name="connsiteY50" fmla="*/ 9558 h 9721"/>
              <a:gd name="connsiteX51" fmla="*/ 7149 w 10000"/>
              <a:gd name="connsiteY51" fmla="*/ 9295 h 9721"/>
              <a:gd name="connsiteX52" fmla="*/ 7122 w 10000"/>
              <a:gd name="connsiteY52" fmla="*/ 9475 h 9721"/>
              <a:gd name="connsiteX53" fmla="*/ 7090 w 10000"/>
              <a:gd name="connsiteY53" fmla="*/ 9721 h 9721"/>
              <a:gd name="connsiteX54" fmla="*/ 7054 w 10000"/>
              <a:gd name="connsiteY54" fmla="*/ 7641 h 9721"/>
              <a:gd name="connsiteX55" fmla="*/ 7053 w 10000"/>
              <a:gd name="connsiteY55" fmla="*/ 6762 h 9721"/>
              <a:gd name="connsiteX56" fmla="*/ 7026 w 10000"/>
              <a:gd name="connsiteY56" fmla="*/ 7233 h 9721"/>
              <a:gd name="connsiteX57" fmla="*/ 6828 w 10000"/>
              <a:gd name="connsiteY57" fmla="*/ 7405 h 9721"/>
              <a:gd name="connsiteX58" fmla="*/ 6677 w 10000"/>
              <a:gd name="connsiteY58" fmla="*/ 7224 h 9721"/>
              <a:gd name="connsiteX59" fmla="*/ 6616 w 10000"/>
              <a:gd name="connsiteY59" fmla="*/ 7397 h 9721"/>
              <a:gd name="connsiteX60" fmla="*/ 6417 w 10000"/>
              <a:gd name="connsiteY60" fmla="*/ 7504 h 9721"/>
              <a:gd name="connsiteX61" fmla="*/ 6500 w 10000"/>
              <a:gd name="connsiteY61" fmla="*/ 7504 h 9721"/>
              <a:gd name="connsiteX62" fmla="*/ 6333 w 10000"/>
              <a:gd name="connsiteY62" fmla="*/ 7831 h 9721"/>
              <a:gd name="connsiteX63" fmla="*/ 6333 w 10000"/>
              <a:gd name="connsiteY63" fmla="*/ 7504 h 9721"/>
              <a:gd name="connsiteX64" fmla="*/ 6250 w 10000"/>
              <a:gd name="connsiteY64" fmla="*/ 7504 h 9721"/>
              <a:gd name="connsiteX65" fmla="*/ 6167 w 10000"/>
              <a:gd name="connsiteY65" fmla="*/ 7504 h 9721"/>
              <a:gd name="connsiteX66" fmla="*/ 5917 w 10000"/>
              <a:gd name="connsiteY66" fmla="*/ 7504 h 9721"/>
              <a:gd name="connsiteX67" fmla="*/ 5879 w 10000"/>
              <a:gd name="connsiteY67" fmla="*/ 7136 h 9721"/>
              <a:gd name="connsiteX68" fmla="*/ 5753 w 10000"/>
              <a:gd name="connsiteY68" fmla="*/ 7300 h 9721"/>
              <a:gd name="connsiteX69" fmla="*/ 5700 w 10000"/>
              <a:gd name="connsiteY69" fmla="*/ 7341 h 9721"/>
              <a:gd name="connsiteX70" fmla="*/ 5559 w 10000"/>
              <a:gd name="connsiteY70" fmla="*/ 7363 h 9721"/>
              <a:gd name="connsiteX71" fmla="*/ 5472 w 10000"/>
              <a:gd name="connsiteY71" fmla="*/ 7372 h 9721"/>
              <a:gd name="connsiteX72" fmla="*/ 5335 w 10000"/>
              <a:gd name="connsiteY72" fmla="*/ 8056 h 9721"/>
              <a:gd name="connsiteX73" fmla="*/ 5268 w 10000"/>
              <a:gd name="connsiteY73" fmla="*/ 7567 h 9721"/>
              <a:gd name="connsiteX74" fmla="*/ 5151 w 10000"/>
              <a:gd name="connsiteY74" fmla="*/ 7576 h 9721"/>
              <a:gd name="connsiteX75" fmla="*/ 5108 w 10000"/>
              <a:gd name="connsiteY75" fmla="*/ 8342 h 9721"/>
              <a:gd name="connsiteX76" fmla="*/ 5076 w 10000"/>
              <a:gd name="connsiteY76" fmla="*/ 8171 h 9721"/>
              <a:gd name="connsiteX77" fmla="*/ 5000 w 10000"/>
              <a:gd name="connsiteY77" fmla="*/ 8158 h 9721"/>
              <a:gd name="connsiteX78" fmla="*/ 5083 w 10000"/>
              <a:gd name="connsiteY78" fmla="*/ 7504 h 9721"/>
              <a:gd name="connsiteX79" fmla="*/ 5083 w 10000"/>
              <a:gd name="connsiteY79" fmla="*/ 8483 h 9721"/>
              <a:gd name="connsiteX80" fmla="*/ 4958 w 10000"/>
              <a:gd name="connsiteY80" fmla="*/ 6929 h 9721"/>
              <a:gd name="connsiteX81" fmla="*/ 4917 w 10000"/>
              <a:gd name="connsiteY81" fmla="*/ 7178 h 9721"/>
              <a:gd name="connsiteX82" fmla="*/ 4833 w 10000"/>
              <a:gd name="connsiteY82" fmla="*/ 6852 h 9721"/>
              <a:gd name="connsiteX83" fmla="*/ 4597 w 10000"/>
              <a:gd name="connsiteY83" fmla="*/ 8130 h 9721"/>
              <a:gd name="connsiteX84" fmla="*/ 4677 w 10000"/>
              <a:gd name="connsiteY84" fmla="*/ 7934 h 9721"/>
              <a:gd name="connsiteX85" fmla="*/ 4592 w 10000"/>
              <a:gd name="connsiteY85" fmla="*/ 7893 h 9721"/>
              <a:gd name="connsiteX86" fmla="*/ 4497 w 10000"/>
              <a:gd name="connsiteY86" fmla="*/ 7917 h 9721"/>
              <a:gd name="connsiteX87" fmla="*/ 4359 w 10000"/>
              <a:gd name="connsiteY87" fmla="*/ 8089 h 9721"/>
              <a:gd name="connsiteX88" fmla="*/ 4337 w 10000"/>
              <a:gd name="connsiteY88" fmla="*/ 7941 h 9721"/>
              <a:gd name="connsiteX89" fmla="*/ 4345 w 10000"/>
              <a:gd name="connsiteY89" fmla="*/ 7084 h 9721"/>
              <a:gd name="connsiteX90" fmla="*/ 4122 w 10000"/>
              <a:gd name="connsiteY90" fmla="*/ 7832 h 9721"/>
              <a:gd name="connsiteX91" fmla="*/ 4058 w 10000"/>
              <a:gd name="connsiteY91" fmla="*/ 7342 h 9721"/>
              <a:gd name="connsiteX92" fmla="*/ 3954 w 10000"/>
              <a:gd name="connsiteY92" fmla="*/ 7253 h 9721"/>
              <a:gd name="connsiteX93" fmla="*/ 4044 w 10000"/>
              <a:gd name="connsiteY93" fmla="*/ 7798 h 9721"/>
              <a:gd name="connsiteX94" fmla="*/ 3833 w 10000"/>
              <a:gd name="connsiteY94" fmla="*/ 7178 h 9721"/>
              <a:gd name="connsiteX95" fmla="*/ 3719 w 10000"/>
              <a:gd name="connsiteY95" fmla="*/ 7260 h 9721"/>
              <a:gd name="connsiteX96" fmla="*/ 3750 w 10000"/>
              <a:gd name="connsiteY96" fmla="*/ 6526 h 9721"/>
              <a:gd name="connsiteX97" fmla="*/ 3631 w 10000"/>
              <a:gd name="connsiteY97" fmla="*/ 6629 h 9721"/>
              <a:gd name="connsiteX98" fmla="*/ 3615 w 10000"/>
              <a:gd name="connsiteY98" fmla="*/ 6629 h 9721"/>
              <a:gd name="connsiteX99" fmla="*/ 3465 w 10000"/>
              <a:gd name="connsiteY99" fmla="*/ 6660 h 9721"/>
              <a:gd name="connsiteX100" fmla="*/ 3406 w 10000"/>
              <a:gd name="connsiteY100" fmla="*/ 6153 h 9721"/>
              <a:gd name="connsiteX101" fmla="*/ 3198 w 10000"/>
              <a:gd name="connsiteY101" fmla="*/ 6072 h 9721"/>
              <a:gd name="connsiteX102" fmla="*/ 3091 w 10000"/>
              <a:gd name="connsiteY102" fmla="*/ 6120 h 9721"/>
              <a:gd name="connsiteX103" fmla="*/ 3006 w 10000"/>
              <a:gd name="connsiteY103" fmla="*/ 5778 h 9721"/>
              <a:gd name="connsiteX104" fmla="*/ 2990 w 10000"/>
              <a:gd name="connsiteY104" fmla="*/ 5778 h 9721"/>
              <a:gd name="connsiteX105" fmla="*/ 2936 w 10000"/>
              <a:gd name="connsiteY105" fmla="*/ 6235 h 9721"/>
              <a:gd name="connsiteX106" fmla="*/ 2910 w 10000"/>
              <a:gd name="connsiteY106" fmla="*/ 6203 h 9721"/>
              <a:gd name="connsiteX107" fmla="*/ 2851 w 10000"/>
              <a:gd name="connsiteY107" fmla="*/ 5433 h 9721"/>
              <a:gd name="connsiteX108" fmla="*/ 2840 w 10000"/>
              <a:gd name="connsiteY108" fmla="*/ 5433 h 9721"/>
              <a:gd name="connsiteX109" fmla="*/ 2840 w 10000"/>
              <a:gd name="connsiteY109" fmla="*/ 5646 h 9721"/>
              <a:gd name="connsiteX110" fmla="*/ 2798 w 10000"/>
              <a:gd name="connsiteY110" fmla="*/ 5515 h 9721"/>
              <a:gd name="connsiteX111" fmla="*/ 2814 w 10000"/>
              <a:gd name="connsiteY111" fmla="*/ 5008 h 9721"/>
              <a:gd name="connsiteX112" fmla="*/ 2563 w 10000"/>
              <a:gd name="connsiteY112" fmla="*/ 4877 h 9721"/>
              <a:gd name="connsiteX113" fmla="*/ 2440 w 10000"/>
              <a:gd name="connsiteY113" fmla="*/ 5139 h 9721"/>
              <a:gd name="connsiteX114" fmla="*/ 2023 w 10000"/>
              <a:gd name="connsiteY114" fmla="*/ 3732 h 9721"/>
              <a:gd name="connsiteX115" fmla="*/ 2034 w 10000"/>
              <a:gd name="connsiteY115" fmla="*/ 3944 h 9721"/>
              <a:gd name="connsiteX116" fmla="*/ 1815 w 10000"/>
              <a:gd name="connsiteY116" fmla="*/ 3831 h 9721"/>
              <a:gd name="connsiteX117" fmla="*/ 1815 w 10000"/>
              <a:gd name="connsiteY117" fmla="*/ 3698 h 9721"/>
              <a:gd name="connsiteX118" fmla="*/ 1842 w 10000"/>
              <a:gd name="connsiteY118" fmla="*/ 3305 h 9721"/>
              <a:gd name="connsiteX119" fmla="*/ 1773 w 10000"/>
              <a:gd name="connsiteY119" fmla="*/ 3060 h 9721"/>
              <a:gd name="connsiteX120" fmla="*/ 1580 w 10000"/>
              <a:gd name="connsiteY120" fmla="*/ 2847 h 9721"/>
              <a:gd name="connsiteX121" fmla="*/ 1468 w 10000"/>
              <a:gd name="connsiteY121" fmla="*/ 3011 h 9721"/>
              <a:gd name="connsiteX122" fmla="*/ 1468 w 10000"/>
              <a:gd name="connsiteY122" fmla="*/ 3649 h 9721"/>
              <a:gd name="connsiteX123" fmla="*/ 1442 w 10000"/>
              <a:gd name="connsiteY123" fmla="*/ 3698 h 9721"/>
              <a:gd name="connsiteX124" fmla="*/ 1383 w 10000"/>
              <a:gd name="connsiteY124" fmla="*/ 3698 h 9721"/>
              <a:gd name="connsiteX125" fmla="*/ 1233 w 10000"/>
              <a:gd name="connsiteY125" fmla="*/ 3224 h 9721"/>
              <a:gd name="connsiteX126" fmla="*/ 1095 w 10000"/>
              <a:gd name="connsiteY126" fmla="*/ 4042 h 9721"/>
              <a:gd name="connsiteX127" fmla="*/ 1041 w 10000"/>
              <a:gd name="connsiteY127" fmla="*/ 3993 h 9721"/>
              <a:gd name="connsiteX128" fmla="*/ 886 w 10000"/>
              <a:gd name="connsiteY128" fmla="*/ 2929 h 9721"/>
              <a:gd name="connsiteX129" fmla="*/ 721 w 10000"/>
              <a:gd name="connsiteY129" fmla="*/ 2635 h 9721"/>
              <a:gd name="connsiteX130" fmla="*/ 625 w 10000"/>
              <a:gd name="connsiteY130" fmla="*/ 2717 h 9721"/>
              <a:gd name="connsiteX131" fmla="*/ 651 w 10000"/>
              <a:gd name="connsiteY131" fmla="*/ 2340 h 9721"/>
              <a:gd name="connsiteX132" fmla="*/ 358 w 10000"/>
              <a:gd name="connsiteY132" fmla="*/ 2160 h 9721"/>
              <a:gd name="connsiteX133" fmla="*/ 416 w 10000"/>
              <a:gd name="connsiteY133" fmla="*/ 1948 h 9721"/>
              <a:gd name="connsiteX134" fmla="*/ 374 w 10000"/>
              <a:gd name="connsiteY134" fmla="*/ 1948 h 9721"/>
              <a:gd name="connsiteX135" fmla="*/ 251 w 10000"/>
              <a:gd name="connsiteY135" fmla="*/ 2160 h 9721"/>
              <a:gd name="connsiteX136" fmla="*/ 304 w 10000"/>
              <a:gd name="connsiteY136" fmla="*/ 1948 h 9721"/>
              <a:gd name="connsiteX137" fmla="*/ 320 w 10000"/>
              <a:gd name="connsiteY137" fmla="*/ 1866 h 9721"/>
              <a:gd name="connsiteX138" fmla="*/ 155 w 10000"/>
              <a:gd name="connsiteY138" fmla="*/ 2045 h 9721"/>
              <a:gd name="connsiteX139" fmla="*/ 155 w 10000"/>
              <a:gd name="connsiteY139" fmla="*/ 981 h 9721"/>
              <a:gd name="connsiteX140" fmla="*/ 43 w 10000"/>
              <a:gd name="connsiteY140" fmla="*/ 900 h 9721"/>
              <a:gd name="connsiteX141" fmla="*/ 0 w 10000"/>
              <a:gd name="connsiteY141" fmla="*/ 1113 h 9721"/>
              <a:gd name="connsiteX142" fmla="*/ 0 w 10000"/>
              <a:gd name="connsiteY142" fmla="*/ 0 h 9721"/>
              <a:gd name="connsiteX0" fmla="*/ 0 w 10000"/>
              <a:gd name="connsiteY0" fmla="*/ 0 h 9849"/>
              <a:gd name="connsiteX1" fmla="*/ 10000 w 10000"/>
              <a:gd name="connsiteY1" fmla="*/ 0 h 9849"/>
              <a:gd name="connsiteX2" fmla="*/ 10000 w 10000"/>
              <a:gd name="connsiteY2" fmla="*/ 6246 h 9849"/>
              <a:gd name="connsiteX3" fmla="*/ 9920 w 10000"/>
              <a:gd name="connsiteY3" fmla="*/ 6077 h 9849"/>
              <a:gd name="connsiteX4" fmla="*/ 9754 w 10000"/>
              <a:gd name="connsiteY4" fmla="*/ 6464 h 9849"/>
              <a:gd name="connsiteX5" fmla="*/ 9712 w 10000"/>
              <a:gd name="connsiteY5" fmla="*/ 7391 h 9849"/>
              <a:gd name="connsiteX6" fmla="*/ 9349 w 10000"/>
              <a:gd name="connsiteY6" fmla="*/ 7946 h 9849"/>
              <a:gd name="connsiteX7" fmla="*/ 9279 w 10000"/>
              <a:gd name="connsiteY7" fmla="*/ 7727 h 9849"/>
              <a:gd name="connsiteX8" fmla="*/ 9253 w 10000"/>
              <a:gd name="connsiteY8" fmla="*/ 7777 h 9849"/>
              <a:gd name="connsiteX9" fmla="*/ 9242 w 10000"/>
              <a:gd name="connsiteY9" fmla="*/ 8166 h 9849"/>
              <a:gd name="connsiteX10" fmla="*/ 9156 w 10000"/>
              <a:gd name="connsiteY10" fmla="*/ 8215 h 9849"/>
              <a:gd name="connsiteX11" fmla="*/ 9034 w 10000"/>
              <a:gd name="connsiteY11" fmla="*/ 7777 h 9849"/>
              <a:gd name="connsiteX12" fmla="*/ 9071 w 10000"/>
              <a:gd name="connsiteY12" fmla="*/ 7610 h 9849"/>
              <a:gd name="connsiteX13" fmla="*/ 9007 w 10000"/>
              <a:gd name="connsiteY13" fmla="*/ 7340 h 9849"/>
              <a:gd name="connsiteX14" fmla="*/ 8825 w 10000"/>
              <a:gd name="connsiteY14" fmla="*/ 7559 h 9849"/>
              <a:gd name="connsiteX15" fmla="*/ 8809 w 10000"/>
              <a:gd name="connsiteY15" fmla="*/ 7424 h 9849"/>
              <a:gd name="connsiteX16" fmla="*/ 8868 w 10000"/>
              <a:gd name="connsiteY16" fmla="*/ 7255 h 9849"/>
              <a:gd name="connsiteX17" fmla="*/ 8836 w 10000"/>
              <a:gd name="connsiteY17" fmla="*/ 7121 h 9849"/>
              <a:gd name="connsiteX18" fmla="*/ 8756 w 10000"/>
              <a:gd name="connsiteY18" fmla="*/ 7205 h 9849"/>
              <a:gd name="connsiteX19" fmla="*/ 8671 w 10000"/>
              <a:gd name="connsiteY19" fmla="*/ 6851 h 9849"/>
              <a:gd name="connsiteX20" fmla="*/ 8697 w 10000"/>
              <a:gd name="connsiteY20" fmla="*/ 6549 h 9849"/>
              <a:gd name="connsiteX21" fmla="*/ 8628 w 10000"/>
              <a:gd name="connsiteY21" fmla="*/ 6634 h 9849"/>
              <a:gd name="connsiteX22" fmla="*/ 8590 w 10000"/>
              <a:gd name="connsiteY22" fmla="*/ 7424 h 9849"/>
              <a:gd name="connsiteX23" fmla="*/ 8436 w 10000"/>
              <a:gd name="connsiteY23" fmla="*/ 7340 h 9849"/>
              <a:gd name="connsiteX24" fmla="*/ 8436 w 10000"/>
              <a:gd name="connsiteY24" fmla="*/ 7289 h 9849"/>
              <a:gd name="connsiteX25" fmla="*/ 8478 w 10000"/>
              <a:gd name="connsiteY25" fmla="*/ 7172 h 9849"/>
              <a:gd name="connsiteX26" fmla="*/ 8478 w 10000"/>
              <a:gd name="connsiteY26" fmla="*/ 7121 h 9849"/>
              <a:gd name="connsiteX27" fmla="*/ 8382 w 10000"/>
              <a:gd name="connsiteY27" fmla="*/ 6986 h 9849"/>
              <a:gd name="connsiteX28" fmla="*/ 8356 w 10000"/>
              <a:gd name="connsiteY28" fmla="*/ 7289 h 9849"/>
              <a:gd name="connsiteX29" fmla="*/ 8409 w 10000"/>
              <a:gd name="connsiteY29" fmla="*/ 7559 h 9849"/>
              <a:gd name="connsiteX30" fmla="*/ 8393 w 10000"/>
              <a:gd name="connsiteY30" fmla="*/ 7559 h 9849"/>
              <a:gd name="connsiteX31" fmla="*/ 8297 w 10000"/>
              <a:gd name="connsiteY31" fmla="*/ 7289 h 9849"/>
              <a:gd name="connsiteX32" fmla="*/ 8254 w 10000"/>
              <a:gd name="connsiteY32" fmla="*/ 6819 h 9849"/>
              <a:gd name="connsiteX33" fmla="*/ 8217 w 10000"/>
              <a:gd name="connsiteY33" fmla="*/ 6819 h 9849"/>
              <a:gd name="connsiteX34" fmla="*/ 8201 w 10000"/>
              <a:gd name="connsiteY34" fmla="*/ 6986 h 9849"/>
              <a:gd name="connsiteX35" fmla="*/ 8115 w 10000"/>
              <a:gd name="connsiteY35" fmla="*/ 6851 h 9849"/>
              <a:gd name="connsiteX36" fmla="*/ 8078 w 10000"/>
              <a:gd name="connsiteY36" fmla="*/ 7070 h 9849"/>
              <a:gd name="connsiteX37" fmla="*/ 8078 w 10000"/>
              <a:gd name="connsiteY37" fmla="*/ 6902 h 9849"/>
              <a:gd name="connsiteX38" fmla="*/ 7939 w 10000"/>
              <a:gd name="connsiteY38" fmla="*/ 7255 h 9849"/>
              <a:gd name="connsiteX39" fmla="*/ 7854 w 10000"/>
              <a:gd name="connsiteY39" fmla="*/ 7255 h 9849"/>
              <a:gd name="connsiteX40" fmla="*/ 7645 w 10000"/>
              <a:gd name="connsiteY40" fmla="*/ 7777 h 9849"/>
              <a:gd name="connsiteX41" fmla="*/ 7603 w 10000"/>
              <a:gd name="connsiteY41" fmla="*/ 7610 h 9849"/>
              <a:gd name="connsiteX42" fmla="*/ 7635 w 10000"/>
              <a:gd name="connsiteY42" fmla="*/ 7946 h 9849"/>
              <a:gd name="connsiteX43" fmla="*/ 7533 w 10000"/>
              <a:gd name="connsiteY43" fmla="*/ 7946 h 9849"/>
              <a:gd name="connsiteX44" fmla="*/ 7453 w 10000"/>
              <a:gd name="connsiteY44" fmla="*/ 8687 h 9849"/>
              <a:gd name="connsiteX45" fmla="*/ 7330 w 10000"/>
              <a:gd name="connsiteY45" fmla="*/ 8905 h 9849"/>
              <a:gd name="connsiteX46" fmla="*/ 7368 w 10000"/>
              <a:gd name="connsiteY46" fmla="*/ 9174 h 9849"/>
              <a:gd name="connsiteX47" fmla="*/ 7341 w 10000"/>
              <a:gd name="connsiteY47" fmla="*/ 9344 h 9849"/>
              <a:gd name="connsiteX48" fmla="*/ 7261 w 10000"/>
              <a:gd name="connsiteY48" fmla="*/ 9225 h 9849"/>
              <a:gd name="connsiteX49" fmla="*/ 7192 w 10000"/>
              <a:gd name="connsiteY49" fmla="*/ 9832 h 9849"/>
              <a:gd name="connsiteX50" fmla="*/ 7160 w 10000"/>
              <a:gd name="connsiteY50" fmla="*/ 9832 h 9849"/>
              <a:gd name="connsiteX51" fmla="*/ 7149 w 10000"/>
              <a:gd name="connsiteY51" fmla="*/ 9562 h 9849"/>
              <a:gd name="connsiteX52" fmla="*/ 7122 w 10000"/>
              <a:gd name="connsiteY52" fmla="*/ 9747 h 9849"/>
              <a:gd name="connsiteX53" fmla="*/ 7267 w 10000"/>
              <a:gd name="connsiteY53" fmla="*/ 7399 h 9849"/>
              <a:gd name="connsiteX54" fmla="*/ 7054 w 10000"/>
              <a:gd name="connsiteY54" fmla="*/ 7860 h 9849"/>
              <a:gd name="connsiteX55" fmla="*/ 7053 w 10000"/>
              <a:gd name="connsiteY55" fmla="*/ 6956 h 9849"/>
              <a:gd name="connsiteX56" fmla="*/ 7026 w 10000"/>
              <a:gd name="connsiteY56" fmla="*/ 7441 h 9849"/>
              <a:gd name="connsiteX57" fmla="*/ 6828 w 10000"/>
              <a:gd name="connsiteY57" fmla="*/ 7618 h 9849"/>
              <a:gd name="connsiteX58" fmla="*/ 6677 w 10000"/>
              <a:gd name="connsiteY58" fmla="*/ 7431 h 9849"/>
              <a:gd name="connsiteX59" fmla="*/ 6616 w 10000"/>
              <a:gd name="connsiteY59" fmla="*/ 7609 h 9849"/>
              <a:gd name="connsiteX60" fmla="*/ 6417 w 10000"/>
              <a:gd name="connsiteY60" fmla="*/ 7719 h 9849"/>
              <a:gd name="connsiteX61" fmla="*/ 6500 w 10000"/>
              <a:gd name="connsiteY61" fmla="*/ 7719 h 9849"/>
              <a:gd name="connsiteX62" fmla="*/ 6333 w 10000"/>
              <a:gd name="connsiteY62" fmla="*/ 8056 h 9849"/>
              <a:gd name="connsiteX63" fmla="*/ 6333 w 10000"/>
              <a:gd name="connsiteY63" fmla="*/ 7719 h 9849"/>
              <a:gd name="connsiteX64" fmla="*/ 6250 w 10000"/>
              <a:gd name="connsiteY64" fmla="*/ 7719 h 9849"/>
              <a:gd name="connsiteX65" fmla="*/ 6167 w 10000"/>
              <a:gd name="connsiteY65" fmla="*/ 7719 h 9849"/>
              <a:gd name="connsiteX66" fmla="*/ 5917 w 10000"/>
              <a:gd name="connsiteY66" fmla="*/ 7719 h 9849"/>
              <a:gd name="connsiteX67" fmla="*/ 5879 w 10000"/>
              <a:gd name="connsiteY67" fmla="*/ 7341 h 9849"/>
              <a:gd name="connsiteX68" fmla="*/ 5753 w 10000"/>
              <a:gd name="connsiteY68" fmla="*/ 7510 h 9849"/>
              <a:gd name="connsiteX69" fmla="*/ 5700 w 10000"/>
              <a:gd name="connsiteY69" fmla="*/ 7552 h 9849"/>
              <a:gd name="connsiteX70" fmla="*/ 5559 w 10000"/>
              <a:gd name="connsiteY70" fmla="*/ 7574 h 9849"/>
              <a:gd name="connsiteX71" fmla="*/ 5472 w 10000"/>
              <a:gd name="connsiteY71" fmla="*/ 7584 h 9849"/>
              <a:gd name="connsiteX72" fmla="*/ 5335 w 10000"/>
              <a:gd name="connsiteY72" fmla="*/ 8287 h 9849"/>
              <a:gd name="connsiteX73" fmla="*/ 5268 w 10000"/>
              <a:gd name="connsiteY73" fmla="*/ 7784 h 9849"/>
              <a:gd name="connsiteX74" fmla="*/ 5151 w 10000"/>
              <a:gd name="connsiteY74" fmla="*/ 7793 h 9849"/>
              <a:gd name="connsiteX75" fmla="*/ 5108 w 10000"/>
              <a:gd name="connsiteY75" fmla="*/ 8581 h 9849"/>
              <a:gd name="connsiteX76" fmla="*/ 5076 w 10000"/>
              <a:gd name="connsiteY76" fmla="*/ 8406 h 9849"/>
              <a:gd name="connsiteX77" fmla="*/ 5000 w 10000"/>
              <a:gd name="connsiteY77" fmla="*/ 8392 h 9849"/>
              <a:gd name="connsiteX78" fmla="*/ 5083 w 10000"/>
              <a:gd name="connsiteY78" fmla="*/ 7719 h 9849"/>
              <a:gd name="connsiteX79" fmla="*/ 5083 w 10000"/>
              <a:gd name="connsiteY79" fmla="*/ 8726 h 9849"/>
              <a:gd name="connsiteX80" fmla="*/ 4958 w 10000"/>
              <a:gd name="connsiteY80" fmla="*/ 7128 h 9849"/>
              <a:gd name="connsiteX81" fmla="*/ 4917 w 10000"/>
              <a:gd name="connsiteY81" fmla="*/ 7384 h 9849"/>
              <a:gd name="connsiteX82" fmla="*/ 4833 w 10000"/>
              <a:gd name="connsiteY82" fmla="*/ 7049 h 9849"/>
              <a:gd name="connsiteX83" fmla="*/ 4597 w 10000"/>
              <a:gd name="connsiteY83" fmla="*/ 8363 h 9849"/>
              <a:gd name="connsiteX84" fmla="*/ 4677 w 10000"/>
              <a:gd name="connsiteY84" fmla="*/ 8162 h 9849"/>
              <a:gd name="connsiteX85" fmla="*/ 4592 w 10000"/>
              <a:gd name="connsiteY85" fmla="*/ 8120 h 9849"/>
              <a:gd name="connsiteX86" fmla="*/ 4497 w 10000"/>
              <a:gd name="connsiteY86" fmla="*/ 8144 h 9849"/>
              <a:gd name="connsiteX87" fmla="*/ 4359 w 10000"/>
              <a:gd name="connsiteY87" fmla="*/ 8321 h 9849"/>
              <a:gd name="connsiteX88" fmla="*/ 4337 w 10000"/>
              <a:gd name="connsiteY88" fmla="*/ 8169 h 9849"/>
              <a:gd name="connsiteX89" fmla="*/ 4345 w 10000"/>
              <a:gd name="connsiteY89" fmla="*/ 7287 h 9849"/>
              <a:gd name="connsiteX90" fmla="*/ 4122 w 10000"/>
              <a:gd name="connsiteY90" fmla="*/ 8057 h 9849"/>
              <a:gd name="connsiteX91" fmla="*/ 4058 w 10000"/>
              <a:gd name="connsiteY91" fmla="*/ 7553 h 9849"/>
              <a:gd name="connsiteX92" fmla="*/ 3954 w 10000"/>
              <a:gd name="connsiteY92" fmla="*/ 7461 h 9849"/>
              <a:gd name="connsiteX93" fmla="*/ 4044 w 10000"/>
              <a:gd name="connsiteY93" fmla="*/ 8022 h 9849"/>
              <a:gd name="connsiteX94" fmla="*/ 3833 w 10000"/>
              <a:gd name="connsiteY94" fmla="*/ 7384 h 9849"/>
              <a:gd name="connsiteX95" fmla="*/ 3719 w 10000"/>
              <a:gd name="connsiteY95" fmla="*/ 7468 h 9849"/>
              <a:gd name="connsiteX96" fmla="*/ 3750 w 10000"/>
              <a:gd name="connsiteY96" fmla="*/ 6713 h 9849"/>
              <a:gd name="connsiteX97" fmla="*/ 3631 w 10000"/>
              <a:gd name="connsiteY97" fmla="*/ 6819 h 9849"/>
              <a:gd name="connsiteX98" fmla="*/ 3615 w 10000"/>
              <a:gd name="connsiteY98" fmla="*/ 6819 h 9849"/>
              <a:gd name="connsiteX99" fmla="*/ 3465 w 10000"/>
              <a:gd name="connsiteY99" fmla="*/ 6851 h 9849"/>
              <a:gd name="connsiteX100" fmla="*/ 3406 w 10000"/>
              <a:gd name="connsiteY100" fmla="*/ 6330 h 9849"/>
              <a:gd name="connsiteX101" fmla="*/ 3198 w 10000"/>
              <a:gd name="connsiteY101" fmla="*/ 6246 h 9849"/>
              <a:gd name="connsiteX102" fmla="*/ 3091 w 10000"/>
              <a:gd name="connsiteY102" fmla="*/ 6296 h 9849"/>
              <a:gd name="connsiteX103" fmla="*/ 3006 w 10000"/>
              <a:gd name="connsiteY103" fmla="*/ 5944 h 9849"/>
              <a:gd name="connsiteX104" fmla="*/ 2990 w 10000"/>
              <a:gd name="connsiteY104" fmla="*/ 5944 h 9849"/>
              <a:gd name="connsiteX105" fmla="*/ 2936 w 10000"/>
              <a:gd name="connsiteY105" fmla="*/ 6414 h 9849"/>
              <a:gd name="connsiteX106" fmla="*/ 2910 w 10000"/>
              <a:gd name="connsiteY106" fmla="*/ 6381 h 9849"/>
              <a:gd name="connsiteX107" fmla="*/ 2851 w 10000"/>
              <a:gd name="connsiteY107" fmla="*/ 5589 h 9849"/>
              <a:gd name="connsiteX108" fmla="*/ 2840 w 10000"/>
              <a:gd name="connsiteY108" fmla="*/ 5589 h 9849"/>
              <a:gd name="connsiteX109" fmla="*/ 2840 w 10000"/>
              <a:gd name="connsiteY109" fmla="*/ 5808 h 9849"/>
              <a:gd name="connsiteX110" fmla="*/ 2798 w 10000"/>
              <a:gd name="connsiteY110" fmla="*/ 5673 h 9849"/>
              <a:gd name="connsiteX111" fmla="*/ 2814 w 10000"/>
              <a:gd name="connsiteY111" fmla="*/ 5152 h 9849"/>
              <a:gd name="connsiteX112" fmla="*/ 2563 w 10000"/>
              <a:gd name="connsiteY112" fmla="*/ 5017 h 9849"/>
              <a:gd name="connsiteX113" fmla="*/ 2440 w 10000"/>
              <a:gd name="connsiteY113" fmla="*/ 5286 h 9849"/>
              <a:gd name="connsiteX114" fmla="*/ 2023 w 10000"/>
              <a:gd name="connsiteY114" fmla="*/ 3839 h 9849"/>
              <a:gd name="connsiteX115" fmla="*/ 2034 w 10000"/>
              <a:gd name="connsiteY115" fmla="*/ 4057 h 9849"/>
              <a:gd name="connsiteX116" fmla="*/ 1815 w 10000"/>
              <a:gd name="connsiteY116" fmla="*/ 3941 h 9849"/>
              <a:gd name="connsiteX117" fmla="*/ 1815 w 10000"/>
              <a:gd name="connsiteY117" fmla="*/ 3804 h 9849"/>
              <a:gd name="connsiteX118" fmla="*/ 1842 w 10000"/>
              <a:gd name="connsiteY118" fmla="*/ 3400 h 9849"/>
              <a:gd name="connsiteX119" fmla="*/ 1773 w 10000"/>
              <a:gd name="connsiteY119" fmla="*/ 3148 h 9849"/>
              <a:gd name="connsiteX120" fmla="*/ 1580 w 10000"/>
              <a:gd name="connsiteY120" fmla="*/ 2929 h 9849"/>
              <a:gd name="connsiteX121" fmla="*/ 1468 w 10000"/>
              <a:gd name="connsiteY121" fmla="*/ 3097 h 9849"/>
              <a:gd name="connsiteX122" fmla="*/ 1468 w 10000"/>
              <a:gd name="connsiteY122" fmla="*/ 3754 h 9849"/>
              <a:gd name="connsiteX123" fmla="*/ 1442 w 10000"/>
              <a:gd name="connsiteY123" fmla="*/ 3804 h 9849"/>
              <a:gd name="connsiteX124" fmla="*/ 1383 w 10000"/>
              <a:gd name="connsiteY124" fmla="*/ 3804 h 9849"/>
              <a:gd name="connsiteX125" fmla="*/ 1233 w 10000"/>
              <a:gd name="connsiteY125" fmla="*/ 3317 h 9849"/>
              <a:gd name="connsiteX126" fmla="*/ 1095 w 10000"/>
              <a:gd name="connsiteY126" fmla="*/ 4158 h 9849"/>
              <a:gd name="connsiteX127" fmla="*/ 1041 w 10000"/>
              <a:gd name="connsiteY127" fmla="*/ 4108 h 9849"/>
              <a:gd name="connsiteX128" fmla="*/ 886 w 10000"/>
              <a:gd name="connsiteY128" fmla="*/ 3013 h 9849"/>
              <a:gd name="connsiteX129" fmla="*/ 721 w 10000"/>
              <a:gd name="connsiteY129" fmla="*/ 2711 h 9849"/>
              <a:gd name="connsiteX130" fmla="*/ 625 w 10000"/>
              <a:gd name="connsiteY130" fmla="*/ 2795 h 9849"/>
              <a:gd name="connsiteX131" fmla="*/ 651 w 10000"/>
              <a:gd name="connsiteY131" fmla="*/ 2407 h 9849"/>
              <a:gd name="connsiteX132" fmla="*/ 358 w 10000"/>
              <a:gd name="connsiteY132" fmla="*/ 2222 h 9849"/>
              <a:gd name="connsiteX133" fmla="*/ 416 w 10000"/>
              <a:gd name="connsiteY133" fmla="*/ 2004 h 9849"/>
              <a:gd name="connsiteX134" fmla="*/ 374 w 10000"/>
              <a:gd name="connsiteY134" fmla="*/ 2004 h 9849"/>
              <a:gd name="connsiteX135" fmla="*/ 251 w 10000"/>
              <a:gd name="connsiteY135" fmla="*/ 2222 h 9849"/>
              <a:gd name="connsiteX136" fmla="*/ 304 w 10000"/>
              <a:gd name="connsiteY136" fmla="*/ 2004 h 9849"/>
              <a:gd name="connsiteX137" fmla="*/ 320 w 10000"/>
              <a:gd name="connsiteY137" fmla="*/ 1920 h 9849"/>
              <a:gd name="connsiteX138" fmla="*/ 155 w 10000"/>
              <a:gd name="connsiteY138" fmla="*/ 2104 h 9849"/>
              <a:gd name="connsiteX139" fmla="*/ 155 w 10000"/>
              <a:gd name="connsiteY139" fmla="*/ 1009 h 9849"/>
              <a:gd name="connsiteX140" fmla="*/ 43 w 10000"/>
              <a:gd name="connsiteY140" fmla="*/ 926 h 9849"/>
              <a:gd name="connsiteX141" fmla="*/ 0 w 10000"/>
              <a:gd name="connsiteY141" fmla="*/ 1145 h 9849"/>
              <a:gd name="connsiteX142" fmla="*/ 0 w 10000"/>
              <a:gd name="connsiteY142" fmla="*/ 0 h 9849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6342 h 10000"/>
              <a:gd name="connsiteX3" fmla="*/ 9920 w 10000"/>
              <a:gd name="connsiteY3" fmla="*/ 6170 h 10000"/>
              <a:gd name="connsiteX4" fmla="*/ 9754 w 10000"/>
              <a:gd name="connsiteY4" fmla="*/ 6563 h 10000"/>
              <a:gd name="connsiteX5" fmla="*/ 9712 w 10000"/>
              <a:gd name="connsiteY5" fmla="*/ 7504 h 10000"/>
              <a:gd name="connsiteX6" fmla="*/ 9349 w 10000"/>
              <a:gd name="connsiteY6" fmla="*/ 8068 h 10000"/>
              <a:gd name="connsiteX7" fmla="*/ 9279 w 10000"/>
              <a:gd name="connsiteY7" fmla="*/ 7845 h 10000"/>
              <a:gd name="connsiteX8" fmla="*/ 9253 w 10000"/>
              <a:gd name="connsiteY8" fmla="*/ 7896 h 10000"/>
              <a:gd name="connsiteX9" fmla="*/ 9242 w 10000"/>
              <a:gd name="connsiteY9" fmla="*/ 8291 h 10000"/>
              <a:gd name="connsiteX10" fmla="*/ 9156 w 10000"/>
              <a:gd name="connsiteY10" fmla="*/ 8341 h 10000"/>
              <a:gd name="connsiteX11" fmla="*/ 9034 w 10000"/>
              <a:gd name="connsiteY11" fmla="*/ 7896 h 10000"/>
              <a:gd name="connsiteX12" fmla="*/ 9071 w 10000"/>
              <a:gd name="connsiteY12" fmla="*/ 7727 h 10000"/>
              <a:gd name="connsiteX13" fmla="*/ 9007 w 10000"/>
              <a:gd name="connsiteY13" fmla="*/ 7453 h 10000"/>
              <a:gd name="connsiteX14" fmla="*/ 8825 w 10000"/>
              <a:gd name="connsiteY14" fmla="*/ 7675 h 10000"/>
              <a:gd name="connsiteX15" fmla="*/ 8809 w 10000"/>
              <a:gd name="connsiteY15" fmla="*/ 7538 h 10000"/>
              <a:gd name="connsiteX16" fmla="*/ 8868 w 10000"/>
              <a:gd name="connsiteY16" fmla="*/ 7366 h 10000"/>
              <a:gd name="connsiteX17" fmla="*/ 8836 w 10000"/>
              <a:gd name="connsiteY17" fmla="*/ 7230 h 10000"/>
              <a:gd name="connsiteX18" fmla="*/ 8756 w 10000"/>
              <a:gd name="connsiteY18" fmla="*/ 7315 h 10000"/>
              <a:gd name="connsiteX19" fmla="*/ 8671 w 10000"/>
              <a:gd name="connsiteY19" fmla="*/ 6956 h 10000"/>
              <a:gd name="connsiteX20" fmla="*/ 8697 w 10000"/>
              <a:gd name="connsiteY20" fmla="*/ 6649 h 10000"/>
              <a:gd name="connsiteX21" fmla="*/ 8628 w 10000"/>
              <a:gd name="connsiteY21" fmla="*/ 6736 h 10000"/>
              <a:gd name="connsiteX22" fmla="*/ 8590 w 10000"/>
              <a:gd name="connsiteY22" fmla="*/ 7538 h 10000"/>
              <a:gd name="connsiteX23" fmla="*/ 8436 w 10000"/>
              <a:gd name="connsiteY23" fmla="*/ 7453 h 10000"/>
              <a:gd name="connsiteX24" fmla="*/ 8436 w 10000"/>
              <a:gd name="connsiteY24" fmla="*/ 7401 h 10000"/>
              <a:gd name="connsiteX25" fmla="*/ 8478 w 10000"/>
              <a:gd name="connsiteY25" fmla="*/ 7282 h 10000"/>
              <a:gd name="connsiteX26" fmla="*/ 8478 w 10000"/>
              <a:gd name="connsiteY26" fmla="*/ 7230 h 10000"/>
              <a:gd name="connsiteX27" fmla="*/ 8382 w 10000"/>
              <a:gd name="connsiteY27" fmla="*/ 7093 h 10000"/>
              <a:gd name="connsiteX28" fmla="*/ 8356 w 10000"/>
              <a:gd name="connsiteY28" fmla="*/ 7401 h 10000"/>
              <a:gd name="connsiteX29" fmla="*/ 8409 w 10000"/>
              <a:gd name="connsiteY29" fmla="*/ 7675 h 10000"/>
              <a:gd name="connsiteX30" fmla="*/ 8393 w 10000"/>
              <a:gd name="connsiteY30" fmla="*/ 7675 h 10000"/>
              <a:gd name="connsiteX31" fmla="*/ 8297 w 10000"/>
              <a:gd name="connsiteY31" fmla="*/ 7401 h 10000"/>
              <a:gd name="connsiteX32" fmla="*/ 8254 w 10000"/>
              <a:gd name="connsiteY32" fmla="*/ 6924 h 10000"/>
              <a:gd name="connsiteX33" fmla="*/ 8217 w 10000"/>
              <a:gd name="connsiteY33" fmla="*/ 6924 h 10000"/>
              <a:gd name="connsiteX34" fmla="*/ 8201 w 10000"/>
              <a:gd name="connsiteY34" fmla="*/ 7093 h 10000"/>
              <a:gd name="connsiteX35" fmla="*/ 8115 w 10000"/>
              <a:gd name="connsiteY35" fmla="*/ 6956 h 10000"/>
              <a:gd name="connsiteX36" fmla="*/ 8078 w 10000"/>
              <a:gd name="connsiteY36" fmla="*/ 7178 h 10000"/>
              <a:gd name="connsiteX37" fmla="*/ 8078 w 10000"/>
              <a:gd name="connsiteY37" fmla="*/ 7008 h 10000"/>
              <a:gd name="connsiteX38" fmla="*/ 7939 w 10000"/>
              <a:gd name="connsiteY38" fmla="*/ 7366 h 10000"/>
              <a:gd name="connsiteX39" fmla="*/ 7854 w 10000"/>
              <a:gd name="connsiteY39" fmla="*/ 7366 h 10000"/>
              <a:gd name="connsiteX40" fmla="*/ 7645 w 10000"/>
              <a:gd name="connsiteY40" fmla="*/ 7896 h 10000"/>
              <a:gd name="connsiteX41" fmla="*/ 7603 w 10000"/>
              <a:gd name="connsiteY41" fmla="*/ 7727 h 10000"/>
              <a:gd name="connsiteX42" fmla="*/ 7635 w 10000"/>
              <a:gd name="connsiteY42" fmla="*/ 8068 h 10000"/>
              <a:gd name="connsiteX43" fmla="*/ 7533 w 10000"/>
              <a:gd name="connsiteY43" fmla="*/ 8068 h 10000"/>
              <a:gd name="connsiteX44" fmla="*/ 7453 w 10000"/>
              <a:gd name="connsiteY44" fmla="*/ 8820 h 10000"/>
              <a:gd name="connsiteX45" fmla="*/ 7330 w 10000"/>
              <a:gd name="connsiteY45" fmla="*/ 9042 h 10000"/>
              <a:gd name="connsiteX46" fmla="*/ 7368 w 10000"/>
              <a:gd name="connsiteY46" fmla="*/ 9315 h 10000"/>
              <a:gd name="connsiteX47" fmla="*/ 7341 w 10000"/>
              <a:gd name="connsiteY47" fmla="*/ 9487 h 10000"/>
              <a:gd name="connsiteX48" fmla="*/ 7261 w 10000"/>
              <a:gd name="connsiteY48" fmla="*/ 9366 h 10000"/>
              <a:gd name="connsiteX49" fmla="*/ 7192 w 10000"/>
              <a:gd name="connsiteY49" fmla="*/ 9983 h 10000"/>
              <a:gd name="connsiteX50" fmla="*/ 7160 w 10000"/>
              <a:gd name="connsiteY50" fmla="*/ 9983 h 10000"/>
              <a:gd name="connsiteX51" fmla="*/ 7347 w 10000"/>
              <a:gd name="connsiteY51" fmla="*/ 7835 h 10000"/>
              <a:gd name="connsiteX52" fmla="*/ 7122 w 10000"/>
              <a:gd name="connsiteY52" fmla="*/ 9896 h 10000"/>
              <a:gd name="connsiteX53" fmla="*/ 7267 w 10000"/>
              <a:gd name="connsiteY53" fmla="*/ 7512 h 10000"/>
              <a:gd name="connsiteX54" fmla="*/ 7054 w 10000"/>
              <a:gd name="connsiteY54" fmla="*/ 7981 h 10000"/>
              <a:gd name="connsiteX55" fmla="*/ 7053 w 10000"/>
              <a:gd name="connsiteY55" fmla="*/ 7063 h 10000"/>
              <a:gd name="connsiteX56" fmla="*/ 7026 w 10000"/>
              <a:gd name="connsiteY56" fmla="*/ 7555 h 10000"/>
              <a:gd name="connsiteX57" fmla="*/ 6828 w 10000"/>
              <a:gd name="connsiteY57" fmla="*/ 7735 h 10000"/>
              <a:gd name="connsiteX58" fmla="*/ 6677 w 10000"/>
              <a:gd name="connsiteY58" fmla="*/ 7545 h 10000"/>
              <a:gd name="connsiteX59" fmla="*/ 6616 w 10000"/>
              <a:gd name="connsiteY59" fmla="*/ 7726 h 10000"/>
              <a:gd name="connsiteX60" fmla="*/ 6417 w 10000"/>
              <a:gd name="connsiteY60" fmla="*/ 7837 h 10000"/>
              <a:gd name="connsiteX61" fmla="*/ 6500 w 10000"/>
              <a:gd name="connsiteY61" fmla="*/ 7837 h 10000"/>
              <a:gd name="connsiteX62" fmla="*/ 6333 w 10000"/>
              <a:gd name="connsiteY62" fmla="*/ 8180 h 10000"/>
              <a:gd name="connsiteX63" fmla="*/ 6333 w 10000"/>
              <a:gd name="connsiteY63" fmla="*/ 7837 h 10000"/>
              <a:gd name="connsiteX64" fmla="*/ 6250 w 10000"/>
              <a:gd name="connsiteY64" fmla="*/ 7837 h 10000"/>
              <a:gd name="connsiteX65" fmla="*/ 6167 w 10000"/>
              <a:gd name="connsiteY65" fmla="*/ 7837 h 10000"/>
              <a:gd name="connsiteX66" fmla="*/ 5917 w 10000"/>
              <a:gd name="connsiteY66" fmla="*/ 7837 h 10000"/>
              <a:gd name="connsiteX67" fmla="*/ 5879 w 10000"/>
              <a:gd name="connsiteY67" fmla="*/ 7454 h 10000"/>
              <a:gd name="connsiteX68" fmla="*/ 5753 w 10000"/>
              <a:gd name="connsiteY68" fmla="*/ 7625 h 10000"/>
              <a:gd name="connsiteX69" fmla="*/ 5700 w 10000"/>
              <a:gd name="connsiteY69" fmla="*/ 7668 h 10000"/>
              <a:gd name="connsiteX70" fmla="*/ 5559 w 10000"/>
              <a:gd name="connsiteY70" fmla="*/ 7690 h 10000"/>
              <a:gd name="connsiteX71" fmla="*/ 5472 w 10000"/>
              <a:gd name="connsiteY71" fmla="*/ 7700 h 10000"/>
              <a:gd name="connsiteX72" fmla="*/ 5335 w 10000"/>
              <a:gd name="connsiteY72" fmla="*/ 8414 h 10000"/>
              <a:gd name="connsiteX73" fmla="*/ 5268 w 10000"/>
              <a:gd name="connsiteY73" fmla="*/ 7903 h 10000"/>
              <a:gd name="connsiteX74" fmla="*/ 5151 w 10000"/>
              <a:gd name="connsiteY74" fmla="*/ 7912 h 10000"/>
              <a:gd name="connsiteX75" fmla="*/ 5108 w 10000"/>
              <a:gd name="connsiteY75" fmla="*/ 8713 h 10000"/>
              <a:gd name="connsiteX76" fmla="*/ 5076 w 10000"/>
              <a:gd name="connsiteY76" fmla="*/ 8535 h 10000"/>
              <a:gd name="connsiteX77" fmla="*/ 5000 w 10000"/>
              <a:gd name="connsiteY77" fmla="*/ 8521 h 10000"/>
              <a:gd name="connsiteX78" fmla="*/ 5083 w 10000"/>
              <a:gd name="connsiteY78" fmla="*/ 7837 h 10000"/>
              <a:gd name="connsiteX79" fmla="*/ 5083 w 10000"/>
              <a:gd name="connsiteY79" fmla="*/ 8860 h 10000"/>
              <a:gd name="connsiteX80" fmla="*/ 4958 w 10000"/>
              <a:gd name="connsiteY80" fmla="*/ 7237 h 10000"/>
              <a:gd name="connsiteX81" fmla="*/ 4917 w 10000"/>
              <a:gd name="connsiteY81" fmla="*/ 7497 h 10000"/>
              <a:gd name="connsiteX82" fmla="*/ 4833 w 10000"/>
              <a:gd name="connsiteY82" fmla="*/ 7157 h 10000"/>
              <a:gd name="connsiteX83" fmla="*/ 4597 w 10000"/>
              <a:gd name="connsiteY83" fmla="*/ 8491 h 10000"/>
              <a:gd name="connsiteX84" fmla="*/ 4677 w 10000"/>
              <a:gd name="connsiteY84" fmla="*/ 8287 h 10000"/>
              <a:gd name="connsiteX85" fmla="*/ 4592 w 10000"/>
              <a:gd name="connsiteY85" fmla="*/ 8244 h 10000"/>
              <a:gd name="connsiteX86" fmla="*/ 4497 w 10000"/>
              <a:gd name="connsiteY86" fmla="*/ 8269 h 10000"/>
              <a:gd name="connsiteX87" fmla="*/ 4359 w 10000"/>
              <a:gd name="connsiteY87" fmla="*/ 8449 h 10000"/>
              <a:gd name="connsiteX88" fmla="*/ 4337 w 10000"/>
              <a:gd name="connsiteY88" fmla="*/ 8294 h 10000"/>
              <a:gd name="connsiteX89" fmla="*/ 4345 w 10000"/>
              <a:gd name="connsiteY89" fmla="*/ 7399 h 10000"/>
              <a:gd name="connsiteX90" fmla="*/ 4122 w 10000"/>
              <a:gd name="connsiteY90" fmla="*/ 8181 h 10000"/>
              <a:gd name="connsiteX91" fmla="*/ 4058 w 10000"/>
              <a:gd name="connsiteY91" fmla="*/ 7669 h 10000"/>
              <a:gd name="connsiteX92" fmla="*/ 3954 w 10000"/>
              <a:gd name="connsiteY92" fmla="*/ 7575 h 10000"/>
              <a:gd name="connsiteX93" fmla="*/ 4044 w 10000"/>
              <a:gd name="connsiteY93" fmla="*/ 8145 h 10000"/>
              <a:gd name="connsiteX94" fmla="*/ 3833 w 10000"/>
              <a:gd name="connsiteY94" fmla="*/ 7497 h 10000"/>
              <a:gd name="connsiteX95" fmla="*/ 3719 w 10000"/>
              <a:gd name="connsiteY95" fmla="*/ 7582 h 10000"/>
              <a:gd name="connsiteX96" fmla="*/ 3750 w 10000"/>
              <a:gd name="connsiteY96" fmla="*/ 6816 h 10000"/>
              <a:gd name="connsiteX97" fmla="*/ 3631 w 10000"/>
              <a:gd name="connsiteY97" fmla="*/ 6924 h 10000"/>
              <a:gd name="connsiteX98" fmla="*/ 3615 w 10000"/>
              <a:gd name="connsiteY98" fmla="*/ 6924 h 10000"/>
              <a:gd name="connsiteX99" fmla="*/ 3465 w 10000"/>
              <a:gd name="connsiteY99" fmla="*/ 6956 h 10000"/>
              <a:gd name="connsiteX100" fmla="*/ 3406 w 10000"/>
              <a:gd name="connsiteY100" fmla="*/ 6427 h 10000"/>
              <a:gd name="connsiteX101" fmla="*/ 3198 w 10000"/>
              <a:gd name="connsiteY101" fmla="*/ 6342 h 10000"/>
              <a:gd name="connsiteX102" fmla="*/ 3091 w 10000"/>
              <a:gd name="connsiteY102" fmla="*/ 6393 h 10000"/>
              <a:gd name="connsiteX103" fmla="*/ 3006 w 10000"/>
              <a:gd name="connsiteY103" fmla="*/ 6035 h 10000"/>
              <a:gd name="connsiteX104" fmla="*/ 2990 w 10000"/>
              <a:gd name="connsiteY104" fmla="*/ 6035 h 10000"/>
              <a:gd name="connsiteX105" fmla="*/ 2936 w 10000"/>
              <a:gd name="connsiteY105" fmla="*/ 6512 h 10000"/>
              <a:gd name="connsiteX106" fmla="*/ 2910 w 10000"/>
              <a:gd name="connsiteY106" fmla="*/ 6479 h 10000"/>
              <a:gd name="connsiteX107" fmla="*/ 2851 w 10000"/>
              <a:gd name="connsiteY107" fmla="*/ 5675 h 10000"/>
              <a:gd name="connsiteX108" fmla="*/ 2840 w 10000"/>
              <a:gd name="connsiteY108" fmla="*/ 5675 h 10000"/>
              <a:gd name="connsiteX109" fmla="*/ 2840 w 10000"/>
              <a:gd name="connsiteY109" fmla="*/ 5897 h 10000"/>
              <a:gd name="connsiteX110" fmla="*/ 2798 w 10000"/>
              <a:gd name="connsiteY110" fmla="*/ 5760 h 10000"/>
              <a:gd name="connsiteX111" fmla="*/ 2814 w 10000"/>
              <a:gd name="connsiteY111" fmla="*/ 5231 h 10000"/>
              <a:gd name="connsiteX112" fmla="*/ 2563 w 10000"/>
              <a:gd name="connsiteY112" fmla="*/ 5094 h 10000"/>
              <a:gd name="connsiteX113" fmla="*/ 2440 w 10000"/>
              <a:gd name="connsiteY113" fmla="*/ 5367 h 10000"/>
              <a:gd name="connsiteX114" fmla="*/ 2023 w 10000"/>
              <a:gd name="connsiteY114" fmla="*/ 3898 h 10000"/>
              <a:gd name="connsiteX115" fmla="*/ 2034 w 10000"/>
              <a:gd name="connsiteY115" fmla="*/ 4119 h 10000"/>
              <a:gd name="connsiteX116" fmla="*/ 1815 w 10000"/>
              <a:gd name="connsiteY116" fmla="*/ 4001 h 10000"/>
              <a:gd name="connsiteX117" fmla="*/ 1815 w 10000"/>
              <a:gd name="connsiteY117" fmla="*/ 3862 h 10000"/>
              <a:gd name="connsiteX118" fmla="*/ 1842 w 10000"/>
              <a:gd name="connsiteY118" fmla="*/ 3452 h 10000"/>
              <a:gd name="connsiteX119" fmla="*/ 1773 w 10000"/>
              <a:gd name="connsiteY119" fmla="*/ 3196 h 10000"/>
              <a:gd name="connsiteX120" fmla="*/ 1580 w 10000"/>
              <a:gd name="connsiteY120" fmla="*/ 2974 h 10000"/>
              <a:gd name="connsiteX121" fmla="*/ 1468 w 10000"/>
              <a:gd name="connsiteY121" fmla="*/ 3144 h 10000"/>
              <a:gd name="connsiteX122" fmla="*/ 1468 w 10000"/>
              <a:gd name="connsiteY122" fmla="*/ 3812 h 10000"/>
              <a:gd name="connsiteX123" fmla="*/ 1442 w 10000"/>
              <a:gd name="connsiteY123" fmla="*/ 3862 h 10000"/>
              <a:gd name="connsiteX124" fmla="*/ 1383 w 10000"/>
              <a:gd name="connsiteY124" fmla="*/ 3862 h 10000"/>
              <a:gd name="connsiteX125" fmla="*/ 1233 w 10000"/>
              <a:gd name="connsiteY125" fmla="*/ 3368 h 10000"/>
              <a:gd name="connsiteX126" fmla="*/ 1095 w 10000"/>
              <a:gd name="connsiteY126" fmla="*/ 4222 h 10000"/>
              <a:gd name="connsiteX127" fmla="*/ 1041 w 10000"/>
              <a:gd name="connsiteY127" fmla="*/ 4171 h 10000"/>
              <a:gd name="connsiteX128" fmla="*/ 886 w 10000"/>
              <a:gd name="connsiteY128" fmla="*/ 3059 h 10000"/>
              <a:gd name="connsiteX129" fmla="*/ 721 w 10000"/>
              <a:gd name="connsiteY129" fmla="*/ 2753 h 10000"/>
              <a:gd name="connsiteX130" fmla="*/ 625 w 10000"/>
              <a:gd name="connsiteY130" fmla="*/ 2838 h 10000"/>
              <a:gd name="connsiteX131" fmla="*/ 651 w 10000"/>
              <a:gd name="connsiteY131" fmla="*/ 2444 h 10000"/>
              <a:gd name="connsiteX132" fmla="*/ 358 w 10000"/>
              <a:gd name="connsiteY132" fmla="*/ 2256 h 10000"/>
              <a:gd name="connsiteX133" fmla="*/ 416 w 10000"/>
              <a:gd name="connsiteY133" fmla="*/ 2035 h 10000"/>
              <a:gd name="connsiteX134" fmla="*/ 374 w 10000"/>
              <a:gd name="connsiteY134" fmla="*/ 2035 h 10000"/>
              <a:gd name="connsiteX135" fmla="*/ 251 w 10000"/>
              <a:gd name="connsiteY135" fmla="*/ 2256 h 10000"/>
              <a:gd name="connsiteX136" fmla="*/ 304 w 10000"/>
              <a:gd name="connsiteY136" fmla="*/ 2035 h 10000"/>
              <a:gd name="connsiteX137" fmla="*/ 320 w 10000"/>
              <a:gd name="connsiteY137" fmla="*/ 1949 h 10000"/>
              <a:gd name="connsiteX138" fmla="*/ 155 w 10000"/>
              <a:gd name="connsiteY138" fmla="*/ 2136 h 10000"/>
              <a:gd name="connsiteX139" fmla="*/ 155 w 10000"/>
              <a:gd name="connsiteY139" fmla="*/ 1024 h 10000"/>
              <a:gd name="connsiteX140" fmla="*/ 43 w 10000"/>
              <a:gd name="connsiteY140" fmla="*/ 940 h 10000"/>
              <a:gd name="connsiteX141" fmla="*/ 0 w 10000"/>
              <a:gd name="connsiteY141" fmla="*/ 116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6342 h 10000"/>
              <a:gd name="connsiteX3" fmla="*/ 9920 w 10000"/>
              <a:gd name="connsiteY3" fmla="*/ 6170 h 10000"/>
              <a:gd name="connsiteX4" fmla="*/ 9754 w 10000"/>
              <a:gd name="connsiteY4" fmla="*/ 6563 h 10000"/>
              <a:gd name="connsiteX5" fmla="*/ 9712 w 10000"/>
              <a:gd name="connsiteY5" fmla="*/ 7504 h 10000"/>
              <a:gd name="connsiteX6" fmla="*/ 9349 w 10000"/>
              <a:gd name="connsiteY6" fmla="*/ 8068 h 10000"/>
              <a:gd name="connsiteX7" fmla="*/ 9279 w 10000"/>
              <a:gd name="connsiteY7" fmla="*/ 7845 h 10000"/>
              <a:gd name="connsiteX8" fmla="*/ 9253 w 10000"/>
              <a:gd name="connsiteY8" fmla="*/ 7896 h 10000"/>
              <a:gd name="connsiteX9" fmla="*/ 9242 w 10000"/>
              <a:gd name="connsiteY9" fmla="*/ 8291 h 10000"/>
              <a:gd name="connsiteX10" fmla="*/ 9156 w 10000"/>
              <a:gd name="connsiteY10" fmla="*/ 8341 h 10000"/>
              <a:gd name="connsiteX11" fmla="*/ 9034 w 10000"/>
              <a:gd name="connsiteY11" fmla="*/ 7896 h 10000"/>
              <a:gd name="connsiteX12" fmla="*/ 9071 w 10000"/>
              <a:gd name="connsiteY12" fmla="*/ 7727 h 10000"/>
              <a:gd name="connsiteX13" fmla="*/ 9007 w 10000"/>
              <a:gd name="connsiteY13" fmla="*/ 7453 h 10000"/>
              <a:gd name="connsiteX14" fmla="*/ 8825 w 10000"/>
              <a:gd name="connsiteY14" fmla="*/ 7675 h 10000"/>
              <a:gd name="connsiteX15" fmla="*/ 8809 w 10000"/>
              <a:gd name="connsiteY15" fmla="*/ 7538 h 10000"/>
              <a:gd name="connsiteX16" fmla="*/ 8868 w 10000"/>
              <a:gd name="connsiteY16" fmla="*/ 7366 h 10000"/>
              <a:gd name="connsiteX17" fmla="*/ 8836 w 10000"/>
              <a:gd name="connsiteY17" fmla="*/ 7230 h 10000"/>
              <a:gd name="connsiteX18" fmla="*/ 8756 w 10000"/>
              <a:gd name="connsiteY18" fmla="*/ 7315 h 10000"/>
              <a:gd name="connsiteX19" fmla="*/ 8671 w 10000"/>
              <a:gd name="connsiteY19" fmla="*/ 6956 h 10000"/>
              <a:gd name="connsiteX20" fmla="*/ 8697 w 10000"/>
              <a:gd name="connsiteY20" fmla="*/ 6649 h 10000"/>
              <a:gd name="connsiteX21" fmla="*/ 8628 w 10000"/>
              <a:gd name="connsiteY21" fmla="*/ 6736 h 10000"/>
              <a:gd name="connsiteX22" fmla="*/ 8590 w 10000"/>
              <a:gd name="connsiteY22" fmla="*/ 7538 h 10000"/>
              <a:gd name="connsiteX23" fmla="*/ 8436 w 10000"/>
              <a:gd name="connsiteY23" fmla="*/ 7453 h 10000"/>
              <a:gd name="connsiteX24" fmla="*/ 8436 w 10000"/>
              <a:gd name="connsiteY24" fmla="*/ 7401 h 10000"/>
              <a:gd name="connsiteX25" fmla="*/ 8478 w 10000"/>
              <a:gd name="connsiteY25" fmla="*/ 7282 h 10000"/>
              <a:gd name="connsiteX26" fmla="*/ 8478 w 10000"/>
              <a:gd name="connsiteY26" fmla="*/ 7230 h 10000"/>
              <a:gd name="connsiteX27" fmla="*/ 8382 w 10000"/>
              <a:gd name="connsiteY27" fmla="*/ 7093 h 10000"/>
              <a:gd name="connsiteX28" fmla="*/ 8356 w 10000"/>
              <a:gd name="connsiteY28" fmla="*/ 7401 h 10000"/>
              <a:gd name="connsiteX29" fmla="*/ 8409 w 10000"/>
              <a:gd name="connsiteY29" fmla="*/ 7675 h 10000"/>
              <a:gd name="connsiteX30" fmla="*/ 8393 w 10000"/>
              <a:gd name="connsiteY30" fmla="*/ 7675 h 10000"/>
              <a:gd name="connsiteX31" fmla="*/ 8297 w 10000"/>
              <a:gd name="connsiteY31" fmla="*/ 7401 h 10000"/>
              <a:gd name="connsiteX32" fmla="*/ 8254 w 10000"/>
              <a:gd name="connsiteY32" fmla="*/ 6924 h 10000"/>
              <a:gd name="connsiteX33" fmla="*/ 8217 w 10000"/>
              <a:gd name="connsiteY33" fmla="*/ 6924 h 10000"/>
              <a:gd name="connsiteX34" fmla="*/ 8201 w 10000"/>
              <a:gd name="connsiteY34" fmla="*/ 7093 h 10000"/>
              <a:gd name="connsiteX35" fmla="*/ 8115 w 10000"/>
              <a:gd name="connsiteY35" fmla="*/ 6956 h 10000"/>
              <a:gd name="connsiteX36" fmla="*/ 8078 w 10000"/>
              <a:gd name="connsiteY36" fmla="*/ 7178 h 10000"/>
              <a:gd name="connsiteX37" fmla="*/ 8078 w 10000"/>
              <a:gd name="connsiteY37" fmla="*/ 7008 h 10000"/>
              <a:gd name="connsiteX38" fmla="*/ 7939 w 10000"/>
              <a:gd name="connsiteY38" fmla="*/ 7366 h 10000"/>
              <a:gd name="connsiteX39" fmla="*/ 7854 w 10000"/>
              <a:gd name="connsiteY39" fmla="*/ 7366 h 10000"/>
              <a:gd name="connsiteX40" fmla="*/ 7645 w 10000"/>
              <a:gd name="connsiteY40" fmla="*/ 7896 h 10000"/>
              <a:gd name="connsiteX41" fmla="*/ 7603 w 10000"/>
              <a:gd name="connsiteY41" fmla="*/ 7727 h 10000"/>
              <a:gd name="connsiteX42" fmla="*/ 7635 w 10000"/>
              <a:gd name="connsiteY42" fmla="*/ 8068 h 10000"/>
              <a:gd name="connsiteX43" fmla="*/ 7533 w 10000"/>
              <a:gd name="connsiteY43" fmla="*/ 8068 h 10000"/>
              <a:gd name="connsiteX44" fmla="*/ 7453 w 10000"/>
              <a:gd name="connsiteY44" fmla="*/ 8820 h 10000"/>
              <a:gd name="connsiteX45" fmla="*/ 7330 w 10000"/>
              <a:gd name="connsiteY45" fmla="*/ 9042 h 10000"/>
              <a:gd name="connsiteX46" fmla="*/ 7368 w 10000"/>
              <a:gd name="connsiteY46" fmla="*/ 9315 h 10000"/>
              <a:gd name="connsiteX47" fmla="*/ 7341 w 10000"/>
              <a:gd name="connsiteY47" fmla="*/ 9487 h 10000"/>
              <a:gd name="connsiteX48" fmla="*/ 7261 w 10000"/>
              <a:gd name="connsiteY48" fmla="*/ 9366 h 10000"/>
              <a:gd name="connsiteX49" fmla="*/ 7192 w 10000"/>
              <a:gd name="connsiteY49" fmla="*/ 9983 h 10000"/>
              <a:gd name="connsiteX50" fmla="*/ 7347 w 10000"/>
              <a:gd name="connsiteY50" fmla="*/ 7835 h 10000"/>
              <a:gd name="connsiteX51" fmla="*/ 7122 w 10000"/>
              <a:gd name="connsiteY51" fmla="*/ 9896 h 10000"/>
              <a:gd name="connsiteX52" fmla="*/ 7267 w 10000"/>
              <a:gd name="connsiteY52" fmla="*/ 7512 h 10000"/>
              <a:gd name="connsiteX53" fmla="*/ 7054 w 10000"/>
              <a:gd name="connsiteY53" fmla="*/ 7981 h 10000"/>
              <a:gd name="connsiteX54" fmla="*/ 7053 w 10000"/>
              <a:gd name="connsiteY54" fmla="*/ 7063 h 10000"/>
              <a:gd name="connsiteX55" fmla="*/ 7026 w 10000"/>
              <a:gd name="connsiteY55" fmla="*/ 7555 h 10000"/>
              <a:gd name="connsiteX56" fmla="*/ 6828 w 10000"/>
              <a:gd name="connsiteY56" fmla="*/ 7735 h 10000"/>
              <a:gd name="connsiteX57" fmla="*/ 6677 w 10000"/>
              <a:gd name="connsiteY57" fmla="*/ 7545 h 10000"/>
              <a:gd name="connsiteX58" fmla="*/ 6616 w 10000"/>
              <a:gd name="connsiteY58" fmla="*/ 7726 h 10000"/>
              <a:gd name="connsiteX59" fmla="*/ 6417 w 10000"/>
              <a:gd name="connsiteY59" fmla="*/ 7837 h 10000"/>
              <a:gd name="connsiteX60" fmla="*/ 6500 w 10000"/>
              <a:gd name="connsiteY60" fmla="*/ 7837 h 10000"/>
              <a:gd name="connsiteX61" fmla="*/ 6333 w 10000"/>
              <a:gd name="connsiteY61" fmla="*/ 8180 h 10000"/>
              <a:gd name="connsiteX62" fmla="*/ 6333 w 10000"/>
              <a:gd name="connsiteY62" fmla="*/ 7837 h 10000"/>
              <a:gd name="connsiteX63" fmla="*/ 6250 w 10000"/>
              <a:gd name="connsiteY63" fmla="*/ 7837 h 10000"/>
              <a:gd name="connsiteX64" fmla="*/ 6167 w 10000"/>
              <a:gd name="connsiteY64" fmla="*/ 7837 h 10000"/>
              <a:gd name="connsiteX65" fmla="*/ 5917 w 10000"/>
              <a:gd name="connsiteY65" fmla="*/ 7837 h 10000"/>
              <a:gd name="connsiteX66" fmla="*/ 5879 w 10000"/>
              <a:gd name="connsiteY66" fmla="*/ 7454 h 10000"/>
              <a:gd name="connsiteX67" fmla="*/ 5753 w 10000"/>
              <a:gd name="connsiteY67" fmla="*/ 7625 h 10000"/>
              <a:gd name="connsiteX68" fmla="*/ 5700 w 10000"/>
              <a:gd name="connsiteY68" fmla="*/ 7668 h 10000"/>
              <a:gd name="connsiteX69" fmla="*/ 5559 w 10000"/>
              <a:gd name="connsiteY69" fmla="*/ 7690 h 10000"/>
              <a:gd name="connsiteX70" fmla="*/ 5472 w 10000"/>
              <a:gd name="connsiteY70" fmla="*/ 7700 h 10000"/>
              <a:gd name="connsiteX71" fmla="*/ 5335 w 10000"/>
              <a:gd name="connsiteY71" fmla="*/ 8414 h 10000"/>
              <a:gd name="connsiteX72" fmla="*/ 5268 w 10000"/>
              <a:gd name="connsiteY72" fmla="*/ 7903 h 10000"/>
              <a:gd name="connsiteX73" fmla="*/ 5151 w 10000"/>
              <a:gd name="connsiteY73" fmla="*/ 7912 h 10000"/>
              <a:gd name="connsiteX74" fmla="*/ 5108 w 10000"/>
              <a:gd name="connsiteY74" fmla="*/ 8713 h 10000"/>
              <a:gd name="connsiteX75" fmla="*/ 5076 w 10000"/>
              <a:gd name="connsiteY75" fmla="*/ 8535 h 10000"/>
              <a:gd name="connsiteX76" fmla="*/ 5000 w 10000"/>
              <a:gd name="connsiteY76" fmla="*/ 8521 h 10000"/>
              <a:gd name="connsiteX77" fmla="*/ 5083 w 10000"/>
              <a:gd name="connsiteY77" fmla="*/ 7837 h 10000"/>
              <a:gd name="connsiteX78" fmla="*/ 5083 w 10000"/>
              <a:gd name="connsiteY78" fmla="*/ 8860 h 10000"/>
              <a:gd name="connsiteX79" fmla="*/ 4958 w 10000"/>
              <a:gd name="connsiteY79" fmla="*/ 7237 h 10000"/>
              <a:gd name="connsiteX80" fmla="*/ 4917 w 10000"/>
              <a:gd name="connsiteY80" fmla="*/ 7497 h 10000"/>
              <a:gd name="connsiteX81" fmla="*/ 4833 w 10000"/>
              <a:gd name="connsiteY81" fmla="*/ 7157 h 10000"/>
              <a:gd name="connsiteX82" fmla="*/ 4597 w 10000"/>
              <a:gd name="connsiteY82" fmla="*/ 8491 h 10000"/>
              <a:gd name="connsiteX83" fmla="*/ 4677 w 10000"/>
              <a:gd name="connsiteY83" fmla="*/ 8287 h 10000"/>
              <a:gd name="connsiteX84" fmla="*/ 4592 w 10000"/>
              <a:gd name="connsiteY84" fmla="*/ 8244 h 10000"/>
              <a:gd name="connsiteX85" fmla="*/ 4497 w 10000"/>
              <a:gd name="connsiteY85" fmla="*/ 8269 h 10000"/>
              <a:gd name="connsiteX86" fmla="*/ 4359 w 10000"/>
              <a:gd name="connsiteY86" fmla="*/ 8449 h 10000"/>
              <a:gd name="connsiteX87" fmla="*/ 4337 w 10000"/>
              <a:gd name="connsiteY87" fmla="*/ 8294 h 10000"/>
              <a:gd name="connsiteX88" fmla="*/ 4345 w 10000"/>
              <a:gd name="connsiteY88" fmla="*/ 7399 h 10000"/>
              <a:gd name="connsiteX89" fmla="*/ 4122 w 10000"/>
              <a:gd name="connsiteY89" fmla="*/ 8181 h 10000"/>
              <a:gd name="connsiteX90" fmla="*/ 4058 w 10000"/>
              <a:gd name="connsiteY90" fmla="*/ 7669 h 10000"/>
              <a:gd name="connsiteX91" fmla="*/ 3954 w 10000"/>
              <a:gd name="connsiteY91" fmla="*/ 7575 h 10000"/>
              <a:gd name="connsiteX92" fmla="*/ 4044 w 10000"/>
              <a:gd name="connsiteY92" fmla="*/ 8145 h 10000"/>
              <a:gd name="connsiteX93" fmla="*/ 3833 w 10000"/>
              <a:gd name="connsiteY93" fmla="*/ 7497 h 10000"/>
              <a:gd name="connsiteX94" fmla="*/ 3719 w 10000"/>
              <a:gd name="connsiteY94" fmla="*/ 7582 h 10000"/>
              <a:gd name="connsiteX95" fmla="*/ 3750 w 10000"/>
              <a:gd name="connsiteY95" fmla="*/ 6816 h 10000"/>
              <a:gd name="connsiteX96" fmla="*/ 3631 w 10000"/>
              <a:gd name="connsiteY96" fmla="*/ 6924 h 10000"/>
              <a:gd name="connsiteX97" fmla="*/ 3615 w 10000"/>
              <a:gd name="connsiteY97" fmla="*/ 6924 h 10000"/>
              <a:gd name="connsiteX98" fmla="*/ 3465 w 10000"/>
              <a:gd name="connsiteY98" fmla="*/ 6956 h 10000"/>
              <a:gd name="connsiteX99" fmla="*/ 3406 w 10000"/>
              <a:gd name="connsiteY99" fmla="*/ 6427 h 10000"/>
              <a:gd name="connsiteX100" fmla="*/ 3198 w 10000"/>
              <a:gd name="connsiteY100" fmla="*/ 6342 h 10000"/>
              <a:gd name="connsiteX101" fmla="*/ 3091 w 10000"/>
              <a:gd name="connsiteY101" fmla="*/ 6393 h 10000"/>
              <a:gd name="connsiteX102" fmla="*/ 3006 w 10000"/>
              <a:gd name="connsiteY102" fmla="*/ 6035 h 10000"/>
              <a:gd name="connsiteX103" fmla="*/ 2990 w 10000"/>
              <a:gd name="connsiteY103" fmla="*/ 6035 h 10000"/>
              <a:gd name="connsiteX104" fmla="*/ 2936 w 10000"/>
              <a:gd name="connsiteY104" fmla="*/ 6512 h 10000"/>
              <a:gd name="connsiteX105" fmla="*/ 2910 w 10000"/>
              <a:gd name="connsiteY105" fmla="*/ 6479 h 10000"/>
              <a:gd name="connsiteX106" fmla="*/ 2851 w 10000"/>
              <a:gd name="connsiteY106" fmla="*/ 5675 h 10000"/>
              <a:gd name="connsiteX107" fmla="*/ 2840 w 10000"/>
              <a:gd name="connsiteY107" fmla="*/ 5675 h 10000"/>
              <a:gd name="connsiteX108" fmla="*/ 2840 w 10000"/>
              <a:gd name="connsiteY108" fmla="*/ 5897 h 10000"/>
              <a:gd name="connsiteX109" fmla="*/ 2798 w 10000"/>
              <a:gd name="connsiteY109" fmla="*/ 5760 h 10000"/>
              <a:gd name="connsiteX110" fmla="*/ 2814 w 10000"/>
              <a:gd name="connsiteY110" fmla="*/ 5231 h 10000"/>
              <a:gd name="connsiteX111" fmla="*/ 2563 w 10000"/>
              <a:gd name="connsiteY111" fmla="*/ 5094 h 10000"/>
              <a:gd name="connsiteX112" fmla="*/ 2440 w 10000"/>
              <a:gd name="connsiteY112" fmla="*/ 5367 h 10000"/>
              <a:gd name="connsiteX113" fmla="*/ 2023 w 10000"/>
              <a:gd name="connsiteY113" fmla="*/ 3898 h 10000"/>
              <a:gd name="connsiteX114" fmla="*/ 2034 w 10000"/>
              <a:gd name="connsiteY114" fmla="*/ 4119 h 10000"/>
              <a:gd name="connsiteX115" fmla="*/ 1815 w 10000"/>
              <a:gd name="connsiteY115" fmla="*/ 4001 h 10000"/>
              <a:gd name="connsiteX116" fmla="*/ 1815 w 10000"/>
              <a:gd name="connsiteY116" fmla="*/ 3862 h 10000"/>
              <a:gd name="connsiteX117" fmla="*/ 1842 w 10000"/>
              <a:gd name="connsiteY117" fmla="*/ 3452 h 10000"/>
              <a:gd name="connsiteX118" fmla="*/ 1773 w 10000"/>
              <a:gd name="connsiteY118" fmla="*/ 3196 h 10000"/>
              <a:gd name="connsiteX119" fmla="*/ 1580 w 10000"/>
              <a:gd name="connsiteY119" fmla="*/ 2974 h 10000"/>
              <a:gd name="connsiteX120" fmla="*/ 1468 w 10000"/>
              <a:gd name="connsiteY120" fmla="*/ 3144 h 10000"/>
              <a:gd name="connsiteX121" fmla="*/ 1468 w 10000"/>
              <a:gd name="connsiteY121" fmla="*/ 3812 h 10000"/>
              <a:gd name="connsiteX122" fmla="*/ 1442 w 10000"/>
              <a:gd name="connsiteY122" fmla="*/ 3862 h 10000"/>
              <a:gd name="connsiteX123" fmla="*/ 1383 w 10000"/>
              <a:gd name="connsiteY123" fmla="*/ 3862 h 10000"/>
              <a:gd name="connsiteX124" fmla="*/ 1233 w 10000"/>
              <a:gd name="connsiteY124" fmla="*/ 3368 h 10000"/>
              <a:gd name="connsiteX125" fmla="*/ 1095 w 10000"/>
              <a:gd name="connsiteY125" fmla="*/ 4222 h 10000"/>
              <a:gd name="connsiteX126" fmla="*/ 1041 w 10000"/>
              <a:gd name="connsiteY126" fmla="*/ 4171 h 10000"/>
              <a:gd name="connsiteX127" fmla="*/ 886 w 10000"/>
              <a:gd name="connsiteY127" fmla="*/ 3059 h 10000"/>
              <a:gd name="connsiteX128" fmla="*/ 721 w 10000"/>
              <a:gd name="connsiteY128" fmla="*/ 2753 h 10000"/>
              <a:gd name="connsiteX129" fmla="*/ 625 w 10000"/>
              <a:gd name="connsiteY129" fmla="*/ 2838 h 10000"/>
              <a:gd name="connsiteX130" fmla="*/ 651 w 10000"/>
              <a:gd name="connsiteY130" fmla="*/ 2444 h 10000"/>
              <a:gd name="connsiteX131" fmla="*/ 358 w 10000"/>
              <a:gd name="connsiteY131" fmla="*/ 2256 h 10000"/>
              <a:gd name="connsiteX132" fmla="*/ 416 w 10000"/>
              <a:gd name="connsiteY132" fmla="*/ 2035 h 10000"/>
              <a:gd name="connsiteX133" fmla="*/ 374 w 10000"/>
              <a:gd name="connsiteY133" fmla="*/ 2035 h 10000"/>
              <a:gd name="connsiteX134" fmla="*/ 251 w 10000"/>
              <a:gd name="connsiteY134" fmla="*/ 2256 h 10000"/>
              <a:gd name="connsiteX135" fmla="*/ 304 w 10000"/>
              <a:gd name="connsiteY135" fmla="*/ 2035 h 10000"/>
              <a:gd name="connsiteX136" fmla="*/ 320 w 10000"/>
              <a:gd name="connsiteY136" fmla="*/ 1949 h 10000"/>
              <a:gd name="connsiteX137" fmla="*/ 155 w 10000"/>
              <a:gd name="connsiteY137" fmla="*/ 2136 h 10000"/>
              <a:gd name="connsiteX138" fmla="*/ 155 w 10000"/>
              <a:gd name="connsiteY138" fmla="*/ 1024 h 10000"/>
              <a:gd name="connsiteX139" fmla="*/ 43 w 10000"/>
              <a:gd name="connsiteY139" fmla="*/ 940 h 10000"/>
              <a:gd name="connsiteX140" fmla="*/ 0 w 10000"/>
              <a:gd name="connsiteY140" fmla="*/ 1163 h 10000"/>
              <a:gd name="connsiteX141" fmla="*/ 0 w 10000"/>
              <a:gd name="connsiteY141" fmla="*/ 0 h 10000"/>
              <a:gd name="connsiteX0" fmla="*/ 0 w 10000"/>
              <a:gd name="connsiteY0" fmla="*/ 0 h 9983"/>
              <a:gd name="connsiteX1" fmla="*/ 10000 w 10000"/>
              <a:gd name="connsiteY1" fmla="*/ 0 h 9983"/>
              <a:gd name="connsiteX2" fmla="*/ 10000 w 10000"/>
              <a:gd name="connsiteY2" fmla="*/ 6342 h 9983"/>
              <a:gd name="connsiteX3" fmla="*/ 9920 w 10000"/>
              <a:gd name="connsiteY3" fmla="*/ 6170 h 9983"/>
              <a:gd name="connsiteX4" fmla="*/ 9754 w 10000"/>
              <a:gd name="connsiteY4" fmla="*/ 6563 h 9983"/>
              <a:gd name="connsiteX5" fmla="*/ 9712 w 10000"/>
              <a:gd name="connsiteY5" fmla="*/ 7504 h 9983"/>
              <a:gd name="connsiteX6" fmla="*/ 9349 w 10000"/>
              <a:gd name="connsiteY6" fmla="*/ 8068 h 9983"/>
              <a:gd name="connsiteX7" fmla="*/ 9279 w 10000"/>
              <a:gd name="connsiteY7" fmla="*/ 7845 h 9983"/>
              <a:gd name="connsiteX8" fmla="*/ 9253 w 10000"/>
              <a:gd name="connsiteY8" fmla="*/ 7896 h 9983"/>
              <a:gd name="connsiteX9" fmla="*/ 9242 w 10000"/>
              <a:gd name="connsiteY9" fmla="*/ 8291 h 9983"/>
              <a:gd name="connsiteX10" fmla="*/ 9156 w 10000"/>
              <a:gd name="connsiteY10" fmla="*/ 8341 h 9983"/>
              <a:gd name="connsiteX11" fmla="*/ 9034 w 10000"/>
              <a:gd name="connsiteY11" fmla="*/ 7896 h 9983"/>
              <a:gd name="connsiteX12" fmla="*/ 9071 w 10000"/>
              <a:gd name="connsiteY12" fmla="*/ 7727 h 9983"/>
              <a:gd name="connsiteX13" fmla="*/ 9007 w 10000"/>
              <a:gd name="connsiteY13" fmla="*/ 7453 h 9983"/>
              <a:gd name="connsiteX14" fmla="*/ 8825 w 10000"/>
              <a:gd name="connsiteY14" fmla="*/ 7675 h 9983"/>
              <a:gd name="connsiteX15" fmla="*/ 8809 w 10000"/>
              <a:gd name="connsiteY15" fmla="*/ 7538 h 9983"/>
              <a:gd name="connsiteX16" fmla="*/ 8868 w 10000"/>
              <a:gd name="connsiteY16" fmla="*/ 7366 h 9983"/>
              <a:gd name="connsiteX17" fmla="*/ 8836 w 10000"/>
              <a:gd name="connsiteY17" fmla="*/ 7230 h 9983"/>
              <a:gd name="connsiteX18" fmla="*/ 8756 w 10000"/>
              <a:gd name="connsiteY18" fmla="*/ 7315 h 9983"/>
              <a:gd name="connsiteX19" fmla="*/ 8671 w 10000"/>
              <a:gd name="connsiteY19" fmla="*/ 6956 h 9983"/>
              <a:gd name="connsiteX20" fmla="*/ 8697 w 10000"/>
              <a:gd name="connsiteY20" fmla="*/ 6649 h 9983"/>
              <a:gd name="connsiteX21" fmla="*/ 8628 w 10000"/>
              <a:gd name="connsiteY21" fmla="*/ 6736 h 9983"/>
              <a:gd name="connsiteX22" fmla="*/ 8590 w 10000"/>
              <a:gd name="connsiteY22" fmla="*/ 7538 h 9983"/>
              <a:gd name="connsiteX23" fmla="*/ 8436 w 10000"/>
              <a:gd name="connsiteY23" fmla="*/ 7453 h 9983"/>
              <a:gd name="connsiteX24" fmla="*/ 8436 w 10000"/>
              <a:gd name="connsiteY24" fmla="*/ 7401 h 9983"/>
              <a:gd name="connsiteX25" fmla="*/ 8478 w 10000"/>
              <a:gd name="connsiteY25" fmla="*/ 7282 h 9983"/>
              <a:gd name="connsiteX26" fmla="*/ 8478 w 10000"/>
              <a:gd name="connsiteY26" fmla="*/ 7230 h 9983"/>
              <a:gd name="connsiteX27" fmla="*/ 8382 w 10000"/>
              <a:gd name="connsiteY27" fmla="*/ 7093 h 9983"/>
              <a:gd name="connsiteX28" fmla="*/ 8356 w 10000"/>
              <a:gd name="connsiteY28" fmla="*/ 7401 h 9983"/>
              <a:gd name="connsiteX29" fmla="*/ 8409 w 10000"/>
              <a:gd name="connsiteY29" fmla="*/ 7675 h 9983"/>
              <a:gd name="connsiteX30" fmla="*/ 8393 w 10000"/>
              <a:gd name="connsiteY30" fmla="*/ 7675 h 9983"/>
              <a:gd name="connsiteX31" fmla="*/ 8297 w 10000"/>
              <a:gd name="connsiteY31" fmla="*/ 7401 h 9983"/>
              <a:gd name="connsiteX32" fmla="*/ 8254 w 10000"/>
              <a:gd name="connsiteY32" fmla="*/ 6924 h 9983"/>
              <a:gd name="connsiteX33" fmla="*/ 8217 w 10000"/>
              <a:gd name="connsiteY33" fmla="*/ 6924 h 9983"/>
              <a:gd name="connsiteX34" fmla="*/ 8201 w 10000"/>
              <a:gd name="connsiteY34" fmla="*/ 7093 h 9983"/>
              <a:gd name="connsiteX35" fmla="*/ 8115 w 10000"/>
              <a:gd name="connsiteY35" fmla="*/ 6956 h 9983"/>
              <a:gd name="connsiteX36" fmla="*/ 8078 w 10000"/>
              <a:gd name="connsiteY36" fmla="*/ 7178 h 9983"/>
              <a:gd name="connsiteX37" fmla="*/ 8078 w 10000"/>
              <a:gd name="connsiteY37" fmla="*/ 7008 h 9983"/>
              <a:gd name="connsiteX38" fmla="*/ 7939 w 10000"/>
              <a:gd name="connsiteY38" fmla="*/ 7366 h 9983"/>
              <a:gd name="connsiteX39" fmla="*/ 7854 w 10000"/>
              <a:gd name="connsiteY39" fmla="*/ 7366 h 9983"/>
              <a:gd name="connsiteX40" fmla="*/ 7645 w 10000"/>
              <a:gd name="connsiteY40" fmla="*/ 7896 h 9983"/>
              <a:gd name="connsiteX41" fmla="*/ 7603 w 10000"/>
              <a:gd name="connsiteY41" fmla="*/ 7727 h 9983"/>
              <a:gd name="connsiteX42" fmla="*/ 7635 w 10000"/>
              <a:gd name="connsiteY42" fmla="*/ 8068 h 9983"/>
              <a:gd name="connsiteX43" fmla="*/ 7533 w 10000"/>
              <a:gd name="connsiteY43" fmla="*/ 8068 h 9983"/>
              <a:gd name="connsiteX44" fmla="*/ 7453 w 10000"/>
              <a:gd name="connsiteY44" fmla="*/ 8820 h 9983"/>
              <a:gd name="connsiteX45" fmla="*/ 7330 w 10000"/>
              <a:gd name="connsiteY45" fmla="*/ 9042 h 9983"/>
              <a:gd name="connsiteX46" fmla="*/ 7368 w 10000"/>
              <a:gd name="connsiteY46" fmla="*/ 9315 h 9983"/>
              <a:gd name="connsiteX47" fmla="*/ 7341 w 10000"/>
              <a:gd name="connsiteY47" fmla="*/ 9487 h 9983"/>
              <a:gd name="connsiteX48" fmla="*/ 7261 w 10000"/>
              <a:gd name="connsiteY48" fmla="*/ 9366 h 9983"/>
              <a:gd name="connsiteX49" fmla="*/ 7192 w 10000"/>
              <a:gd name="connsiteY49" fmla="*/ 9983 h 9983"/>
              <a:gd name="connsiteX50" fmla="*/ 7347 w 10000"/>
              <a:gd name="connsiteY50" fmla="*/ 7835 h 9983"/>
              <a:gd name="connsiteX51" fmla="*/ 7267 w 10000"/>
              <a:gd name="connsiteY51" fmla="*/ 7512 h 9983"/>
              <a:gd name="connsiteX52" fmla="*/ 7054 w 10000"/>
              <a:gd name="connsiteY52" fmla="*/ 7981 h 9983"/>
              <a:gd name="connsiteX53" fmla="*/ 7053 w 10000"/>
              <a:gd name="connsiteY53" fmla="*/ 7063 h 9983"/>
              <a:gd name="connsiteX54" fmla="*/ 7026 w 10000"/>
              <a:gd name="connsiteY54" fmla="*/ 7555 h 9983"/>
              <a:gd name="connsiteX55" fmla="*/ 6828 w 10000"/>
              <a:gd name="connsiteY55" fmla="*/ 7735 h 9983"/>
              <a:gd name="connsiteX56" fmla="*/ 6677 w 10000"/>
              <a:gd name="connsiteY56" fmla="*/ 7545 h 9983"/>
              <a:gd name="connsiteX57" fmla="*/ 6616 w 10000"/>
              <a:gd name="connsiteY57" fmla="*/ 7726 h 9983"/>
              <a:gd name="connsiteX58" fmla="*/ 6417 w 10000"/>
              <a:gd name="connsiteY58" fmla="*/ 7837 h 9983"/>
              <a:gd name="connsiteX59" fmla="*/ 6500 w 10000"/>
              <a:gd name="connsiteY59" fmla="*/ 7837 h 9983"/>
              <a:gd name="connsiteX60" fmla="*/ 6333 w 10000"/>
              <a:gd name="connsiteY60" fmla="*/ 8180 h 9983"/>
              <a:gd name="connsiteX61" fmla="*/ 6333 w 10000"/>
              <a:gd name="connsiteY61" fmla="*/ 7837 h 9983"/>
              <a:gd name="connsiteX62" fmla="*/ 6250 w 10000"/>
              <a:gd name="connsiteY62" fmla="*/ 7837 h 9983"/>
              <a:gd name="connsiteX63" fmla="*/ 6167 w 10000"/>
              <a:gd name="connsiteY63" fmla="*/ 7837 h 9983"/>
              <a:gd name="connsiteX64" fmla="*/ 5917 w 10000"/>
              <a:gd name="connsiteY64" fmla="*/ 7837 h 9983"/>
              <a:gd name="connsiteX65" fmla="*/ 5879 w 10000"/>
              <a:gd name="connsiteY65" fmla="*/ 7454 h 9983"/>
              <a:gd name="connsiteX66" fmla="*/ 5753 w 10000"/>
              <a:gd name="connsiteY66" fmla="*/ 7625 h 9983"/>
              <a:gd name="connsiteX67" fmla="*/ 5700 w 10000"/>
              <a:gd name="connsiteY67" fmla="*/ 7668 h 9983"/>
              <a:gd name="connsiteX68" fmla="*/ 5559 w 10000"/>
              <a:gd name="connsiteY68" fmla="*/ 7690 h 9983"/>
              <a:gd name="connsiteX69" fmla="*/ 5472 w 10000"/>
              <a:gd name="connsiteY69" fmla="*/ 7700 h 9983"/>
              <a:gd name="connsiteX70" fmla="*/ 5335 w 10000"/>
              <a:gd name="connsiteY70" fmla="*/ 8414 h 9983"/>
              <a:gd name="connsiteX71" fmla="*/ 5268 w 10000"/>
              <a:gd name="connsiteY71" fmla="*/ 7903 h 9983"/>
              <a:gd name="connsiteX72" fmla="*/ 5151 w 10000"/>
              <a:gd name="connsiteY72" fmla="*/ 7912 h 9983"/>
              <a:gd name="connsiteX73" fmla="*/ 5108 w 10000"/>
              <a:gd name="connsiteY73" fmla="*/ 8713 h 9983"/>
              <a:gd name="connsiteX74" fmla="*/ 5076 w 10000"/>
              <a:gd name="connsiteY74" fmla="*/ 8535 h 9983"/>
              <a:gd name="connsiteX75" fmla="*/ 5000 w 10000"/>
              <a:gd name="connsiteY75" fmla="*/ 8521 h 9983"/>
              <a:gd name="connsiteX76" fmla="*/ 5083 w 10000"/>
              <a:gd name="connsiteY76" fmla="*/ 7837 h 9983"/>
              <a:gd name="connsiteX77" fmla="*/ 5083 w 10000"/>
              <a:gd name="connsiteY77" fmla="*/ 8860 h 9983"/>
              <a:gd name="connsiteX78" fmla="*/ 4958 w 10000"/>
              <a:gd name="connsiteY78" fmla="*/ 7237 h 9983"/>
              <a:gd name="connsiteX79" fmla="*/ 4917 w 10000"/>
              <a:gd name="connsiteY79" fmla="*/ 7497 h 9983"/>
              <a:gd name="connsiteX80" fmla="*/ 4833 w 10000"/>
              <a:gd name="connsiteY80" fmla="*/ 7157 h 9983"/>
              <a:gd name="connsiteX81" fmla="*/ 4597 w 10000"/>
              <a:gd name="connsiteY81" fmla="*/ 8491 h 9983"/>
              <a:gd name="connsiteX82" fmla="*/ 4677 w 10000"/>
              <a:gd name="connsiteY82" fmla="*/ 8287 h 9983"/>
              <a:gd name="connsiteX83" fmla="*/ 4592 w 10000"/>
              <a:gd name="connsiteY83" fmla="*/ 8244 h 9983"/>
              <a:gd name="connsiteX84" fmla="*/ 4497 w 10000"/>
              <a:gd name="connsiteY84" fmla="*/ 8269 h 9983"/>
              <a:gd name="connsiteX85" fmla="*/ 4359 w 10000"/>
              <a:gd name="connsiteY85" fmla="*/ 8449 h 9983"/>
              <a:gd name="connsiteX86" fmla="*/ 4337 w 10000"/>
              <a:gd name="connsiteY86" fmla="*/ 8294 h 9983"/>
              <a:gd name="connsiteX87" fmla="*/ 4345 w 10000"/>
              <a:gd name="connsiteY87" fmla="*/ 7399 h 9983"/>
              <a:gd name="connsiteX88" fmla="*/ 4122 w 10000"/>
              <a:gd name="connsiteY88" fmla="*/ 8181 h 9983"/>
              <a:gd name="connsiteX89" fmla="*/ 4058 w 10000"/>
              <a:gd name="connsiteY89" fmla="*/ 7669 h 9983"/>
              <a:gd name="connsiteX90" fmla="*/ 3954 w 10000"/>
              <a:gd name="connsiteY90" fmla="*/ 7575 h 9983"/>
              <a:gd name="connsiteX91" fmla="*/ 4044 w 10000"/>
              <a:gd name="connsiteY91" fmla="*/ 8145 h 9983"/>
              <a:gd name="connsiteX92" fmla="*/ 3833 w 10000"/>
              <a:gd name="connsiteY92" fmla="*/ 7497 h 9983"/>
              <a:gd name="connsiteX93" fmla="*/ 3719 w 10000"/>
              <a:gd name="connsiteY93" fmla="*/ 7582 h 9983"/>
              <a:gd name="connsiteX94" fmla="*/ 3750 w 10000"/>
              <a:gd name="connsiteY94" fmla="*/ 6816 h 9983"/>
              <a:gd name="connsiteX95" fmla="*/ 3631 w 10000"/>
              <a:gd name="connsiteY95" fmla="*/ 6924 h 9983"/>
              <a:gd name="connsiteX96" fmla="*/ 3615 w 10000"/>
              <a:gd name="connsiteY96" fmla="*/ 6924 h 9983"/>
              <a:gd name="connsiteX97" fmla="*/ 3465 w 10000"/>
              <a:gd name="connsiteY97" fmla="*/ 6956 h 9983"/>
              <a:gd name="connsiteX98" fmla="*/ 3406 w 10000"/>
              <a:gd name="connsiteY98" fmla="*/ 6427 h 9983"/>
              <a:gd name="connsiteX99" fmla="*/ 3198 w 10000"/>
              <a:gd name="connsiteY99" fmla="*/ 6342 h 9983"/>
              <a:gd name="connsiteX100" fmla="*/ 3091 w 10000"/>
              <a:gd name="connsiteY100" fmla="*/ 6393 h 9983"/>
              <a:gd name="connsiteX101" fmla="*/ 3006 w 10000"/>
              <a:gd name="connsiteY101" fmla="*/ 6035 h 9983"/>
              <a:gd name="connsiteX102" fmla="*/ 2990 w 10000"/>
              <a:gd name="connsiteY102" fmla="*/ 6035 h 9983"/>
              <a:gd name="connsiteX103" fmla="*/ 2936 w 10000"/>
              <a:gd name="connsiteY103" fmla="*/ 6512 h 9983"/>
              <a:gd name="connsiteX104" fmla="*/ 2910 w 10000"/>
              <a:gd name="connsiteY104" fmla="*/ 6479 h 9983"/>
              <a:gd name="connsiteX105" fmla="*/ 2851 w 10000"/>
              <a:gd name="connsiteY105" fmla="*/ 5675 h 9983"/>
              <a:gd name="connsiteX106" fmla="*/ 2840 w 10000"/>
              <a:gd name="connsiteY106" fmla="*/ 5675 h 9983"/>
              <a:gd name="connsiteX107" fmla="*/ 2840 w 10000"/>
              <a:gd name="connsiteY107" fmla="*/ 5897 h 9983"/>
              <a:gd name="connsiteX108" fmla="*/ 2798 w 10000"/>
              <a:gd name="connsiteY108" fmla="*/ 5760 h 9983"/>
              <a:gd name="connsiteX109" fmla="*/ 2814 w 10000"/>
              <a:gd name="connsiteY109" fmla="*/ 5231 h 9983"/>
              <a:gd name="connsiteX110" fmla="*/ 2563 w 10000"/>
              <a:gd name="connsiteY110" fmla="*/ 5094 h 9983"/>
              <a:gd name="connsiteX111" fmla="*/ 2440 w 10000"/>
              <a:gd name="connsiteY111" fmla="*/ 5367 h 9983"/>
              <a:gd name="connsiteX112" fmla="*/ 2023 w 10000"/>
              <a:gd name="connsiteY112" fmla="*/ 3898 h 9983"/>
              <a:gd name="connsiteX113" fmla="*/ 2034 w 10000"/>
              <a:gd name="connsiteY113" fmla="*/ 4119 h 9983"/>
              <a:gd name="connsiteX114" fmla="*/ 1815 w 10000"/>
              <a:gd name="connsiteY114" fmla="*/ 4001 h 9983"/>
              <a:gd name="connsiteX115" fmla="*/ 1815 w 10000"/>
              <a:gd name="connsiteY115" fmla="*/ 3862 h 9983"/>
              <a:gd name="connsiteX116" fmla="*/ 1842 w 10000"/>
              <a:gd name="connsiteY116" fmla="*/ 3452 h 9983"/>
              <a:gd name="connsiteX117" fmla="*/ 1773 w 10000"/>
              <a:gd name="connsiteY117" fmla="*/ 3196 h 9983"/>
              <a:gd name="connsiteX118" fmla="*/ 1580 w 10000"/>
              <a:gd name="connsiteY118" fmla="*/ 2974 h 9983"/>
              <a:gd name="connsiteX119" fmla="*/ 1468 w 10000"/>
              <a:gd name="connsiteY119" fmla="*/ 3144 h 9983"/>
              <a:gd name="connsiteX120" fmla="*/ 1468 w 10000"/>
              <a:gd name="connsiteY120" fmla="*/ 3812 h 9983"/>
              <a:gd name="connsiteX121" fmla="*/ 1442 w 10000"/>
              <a:gd name="connsiteY121" fmla="*/ 3862 h 9983"/>
              <a:gd name="connsiteX122" fmla="*/ 1383 w 10000"/>
              <a:gd name="connsiteY122" fmla="*/ 3862 h 9983"/>
              <a:gd name="connsiteX123" fmla="*/ 1233 w 10000"/>
              <a:gd name="connsiteY123" fmla="*/ 3368 h 9983"/>
              <a:gd name="connsiteX124" fmla="*/ 1095 w 10000"/>
              <a:gd name="connsiteY124" fmla="*/ 4222 h 9983"/>
              <a:gd name="connsiteX125" fmla="*/ 1041 w 10000"/>
              <a:gd name="connsiteY125" fmla="*/ 4171 h 9983"/>
              <a:gd name="connsiteX126" fmla="*/ 886 w 10000"/>
              <a:gd name="connsiteY126" fmla="*/ 3059 h 9983"/>
              <a:gd name="connsiteX127" fmla="*/ 721 w 10000"/>
              <a:gd name="connsiteY127" fmla="*/ 2753 h 9983"/>
              <a:gd name="connsiteX128" fmla="*/ 625 w 10000"/>
              <a:gd name="connsiteY128" fmla="*/ 2838 h 9983"/>
              <a:gd name="connsiteX129" fmla="*/ 651 w 10000"/>
              <a:gd name="connsiteY129" fmla="*/ 2444 h 9983"/>
              <a:gd name="connsiteX130" fmla="*/ 358 w 10000"/>
              <a:gd name="connsiteY130" fmla="*/ 2256 h 9983"/>
              <a:gd name="connsiteX131" fmla="*/ 416 w 10000"/>
              <a:gd name="connsiteY131" fmla="*/ 2035 h 9983"/>
              <a:gd name="connsiteX132" fmla="*/ 374 w 10000"/>
              <a:gd name="connsiteY132" fmla="*/ 2035 h 9983"/>
              <a:gd name="connsiteX133" fmla="*/ 251 w 10000"/>
              <a:gd name="connsiteY133" fmla="*/ 2256 h 9983"/>
              <a:gd name="connsiteX134" fmla="*/ 304 w 10000"/>
              <a:gd name="connsiteY134" fmla="*/ 2035 h 9983"/>
              <a:gd name="connsiteX135" fmla="*/ 320 w 10000"/>
              <a:gd name="connsiteY135" fmla="*/ 1949 h 9983"/>
              <a:gd name="connsiteX136" fmla="*/ 155 w 10000"/>
              <a:gd name="connsiteY136" fmla="*/ 2136 h 9983"/>
              <a:gd name="connsiteX137" fmla="*/ 155 w 10000"/>
              <a:gd name="connsiteY137" fmla="*/ 1024 h 9983"/>
              <a:gd name="connsiteX138" fmla="*/ 43 w 10000"/>
              <a:gd name="connsiteY138" fmla="*/ 940 h 9983"/>
              <a:gd name="connsiteX139" fmla="*/ 0 w 10000"/>
              <a:gd name="connsiteY139" fmla="*/ 1163 h 9983"/>
              <a:gd name="connsiteX140" fmla="*/ 0 w 10000"/>
              <a:gd name="connsiteY140" fmla="*/ 0 h 9983"/>
              <a:gd name="connsiteX0" fmla="*/ 0 w 10000"/>
              <a:gd name="connsiteY0" fmla="*/ 0 h 9503"/>
              <a:gd name="connsiteX1" fmla="*/ 10000 w 10000"/>
              <a:gd name="connsiteY1" fmla="*/ 0 h 9503"/>
              <a:gd name="connsiteX2" fmla="*/ 10000 w 10000"/>
              <a:gd name="connsiteY2" fmla="*/ 6353 h 9503"/>
              <a:gd name="connsiteX3" fmla="*/ 9920 w 10000"/>
              <a:gd name="connsiteY3" fmla="*/ 6181 h 9503"/>
              <a:gd name="connsiteX4" fmla="*/ 9754 w 10000"/>
              <a:gd name="connsiteY4" fmla="*/ 6574 h 9503"/>
              <a:gd name="connsiteX5" fmla="*/ 9712 w 10000"/>
              <a:gd name="connsiteY5" fmla="*/ 7517 h 9503"/>
              <a:gd name="connsiteX6" fmla="*/ 9349 w 10000"/>
              <a:gd name="connsiteY6" fmla="*/ 8082 h 9503"/>
              <a:gd name="connsiteX7" fmla="*/ 9279 w 10000"/>
              <a:gd name="connsiteY7" fmla="*/ 7858 h 9503"/>
              <a:gd name="connsiteX8" fmla="*/ 9253 w 10000"/>
              <a:gd name="connsiteY8" fmla="*/ 7909 h 9503"/>
              <a:gd name="connsiteX9" fmla="*/ 9242 w 10000"/>
              <a:gd name="connsiteY9" fmla="*/ 8305 h 9503"/>
              <a:gd name="connsiteX10" fmla="*/ 9156 w 10000"/>
              <a:gd name="connsiteY10" fmla="*/ 8355 h 9503"/>
              <a:gd name="connsiteX11" fmla="*/ 9034 w 10000"/>
              <a:gd name="connsiteY11" fmla="*/ 7909 h 9503"/>
              <a:gd name="connsiteX12" fmla="*/ 9071 w 10000"/>
              <a:gd name="connsiteY12" fmla="*/ 7740 h 9503"/>
              <a:gd name="connsiteX13" fmla="*/ 9007 w 10000"/>
              <a:gd name="connsiteY13" fmla="*/ 7466 h 9503"/>
              <a:gd name="connsiteX14" fmla="*/ 8825 w 10000"/>
              <a:gd name="connsiteY14" fmla="*/ 7688 h 9503"/>
              <a:gd name="connsiteX15" fmla="*/ 8809 w 10000"/>
              <a:gd name="connsiteY15" fmla="*/ 7551 h 9503"/>
              <a:gd name="connsiteX16" fmla="*/ 8868 w 10000"/>
              <a:gd name="connsiteY16" fmla="*/ 7379 h 9503"/>
              <a:gd name="connsiteX17" fmla="*/ 8836 w 10000"/>
              <a:gd name="connsiteY17" fmla="*/ 7242 h 9503"/>
              <a:gd name="connsiteX18" fmla="*/ 8756 w 10000"/>
              <a:gd name="connsiteY18" fmla="*/ 7327 h 9503"/>
              <a:gd name="connsiteX19" fmla="*/ 8671 w 10000"/>
              <a:gd name="connsiteY19" fmla="*/ 6968 h 9503"/>
              <a:gd name="connsiteX20" fmla="*/ 8697 w 10000"/>
              <a:gd name="connsiteY20" fmla="*/ 6660 h 9503"/>
              <a:gd name="connsiteX21" fmla="*/ 8628 w 10000"/>
              <a:gd name="connsiteY21" fmla="*/ 6747 h 9503"/>
              <a:gd name="connsiteX22" fmla="*/ 8590 w 10000"/>
              <a:gd name="connsiteY22" fmla="*/ 7551 h 9503"/>
              <a:gd name="connsiteX23" fmla="*/ 8436 w 10000"/>
              <a:gd name="connsiteY23" fmla="*/ 7466 h 9503"/>
              <a:gd name="connsiteX24" fmla="*/ 8436 w 10000"/>
              <a:gd name="connsiteY24" fmla="*/ 7414 h 9503"/>
              <a:gd name="connsiteX25" fmla="*/ 8478 w 10000"/>
              <a:gd name="connsiteY25" fmla="*/ 7294 h 9503"/>
              <a:gd name="connsiteX26" fmla="*/ 8478 w 10000"/>
              <a:gd name="connsiteY26" fmla="*/ 7242 h 9503"/>
              <a:gd name="connsiteX27" fmla="*/ 8382 w 10000"/>
              <a:gd name="connsiteY27" fmla="*/ 7105 h 9503"/>
              <a:gd name="connsiteX28" fmla="*/ 8356 w 10000"/>
              <a:gd name="connsiteY28" fmla="*/ 7414 h 9503"/>
              <a:gd name="connsiteX29" fmla="*/ 8409 w 10000"/>
              <a:gd name="connsiteY29" fmla="*/ 7688 h 9503"/>
              <a:gd name="connsiteX30" fmla="*/ 8393 w 10000"/>
              <a:gd name="connsiteY30" fmla="*/ 7688 h 9503"/>
              <a:gd name="connsiteX31" fmla="*/ 8297 w 10000"/>
              <a:gd name="connsiteY31" fmla="*/ 7414 h 9503"/>
              <a:gd name="connsiteX32" fmla="*/ 8254 w 10000"/>
              <a:gd name="connsiteY32" fmla="*/ 6936 h 9503"/>
              <a:gd name="connsiteX33" fmla="*/ 8217 w 10000"/>
              <a:gd name="connsiteY33" fmla="*/ 6936 h 9503"/>
              <a:gd name="connsiteX34" fmla="*/ 8201 w 10000"/>
              <a:gd name="connsiteY34" fmla="*/ 7105 h 9503"/>
              <a:gd name="connsiteX35" fmla="*/ 8115 w 10000"/>
              <a:gd name="connsiteY35" fmla="*/ 6968 h 9503"/>
              <a:gd name="connsiteX36" fmla="*/ 8078 w 10000"/>
              <a:gd name="connsiteY36" fmla="*/ 7190 h 9503"/>
              <a:gd name="connsiteX37" fmla="*/ 8078 w 10000"/>
              <a:gd name="connsiteY37" fmla="*/ 7020 h 9503"/>
              <a:gd name="connsiteX38" fmla="*/ 7939 w 10000"/>
              <a:gd name="connsiteY38" fmla="*/ 7379 h 9503"/>
              <a:gd name="connsiteX39" fmla="*/ 7854 w 10000"/>
              <a:gd name="connsiteY39" fmla="*/ 7379 h 9503"/>
              <a:gd name="connsiteX40" fmla="*/ 7645 w 10000"/>
              <a:gd name="connsiteY40" fmla="*/ 7909 h 9503"/>
              <a:gd name="connsiteX41" fmla="*/ 7603 w 10000"/>
              <a:gd name="connsiteY41" fmla="*/ 7740 h 9503"/>
              <a:gd name="connsiteX42" fmla="*/ 7635 w 10000"/>
              <a:gd name="connsiteY42" fmla="*/ 8082 h 9503"/>
              <a:gd name="connsiteX43" fmla="*/ 7533 w 10000"/>
              <a:gd name="connsiteY43" fmla="*/ 8082 h 9503"/>
              <a:gd name="connsiteX44" fmla="*/ 7453 w 10000"/>
              <a:gd name="connsiteY44" fmla="*/ 8835 h 9503"/>
              <a:gd name="connsiteX45" fmla="*/ 7330 w 10000"/>
              <a:gd name="connsiteY45" fmla="*/ 9057 h 9503"/>
              <a:gd name="connsiteX46" fmla="*/ 7368 w 10000"/>
              <a:gd name="connsiteY46" fmla="*/ 9331 h 9503"/>
              <a:gd name="connsiteX47" fmla="*/ 7341 w 10000"/>
              <a:gd name="connsiteY47" fmla="*/ 9503 h 9503"/>
              <a:gd name="connsiteX48" fmla="*/ 7261 w 10000"/>
              <a:gd name="connsiteY48" fmla="*/ 9382 h 9503"/>
              <a:gd name="connsiteX49" fmla="*/ 7347 w 10000"/>
              <a:gd name="connsiteY49" fmla="*/ 7848 h 9503"/>
              <a:gd name="connsiteX50" fmla="*/ 7267 w 10000"/>
              <a:gd name="connsiteY50" fmla="*/ 7525 h 9503"/>
              <a:gd name="connsiteX51" fmla="*/ 7054 w 10000"/>
              <a:gd name="connsiteY51" fmla="*/ 7995 h 9503"/>
              <a:gd name="connsiteX52" fmla="*/ 7053 w 10000"/>
              <a:gd name="connsiteY52" fmla="*/ 7075 h 9503"/>
              <a:gd name="connsiteX53" fmla="*/ 7026 w 10000"/>
              <a:gd name="connsiteY53" fmla="*/ 7568 h 9503"/>
              <a:gd name="connsiteX54" fmla="*/ 6828 w 10000"/>
              <a:gd name="connsiteY54" fmla="*/ 7748 h 9503"/>
              <a:gd name="connsiteX55" fmla="*/ 6677 w 10000"/>
              <a:gd name="connsiteY55" fmla="*/ 7558 h 9503"/>
              <a:gd name="connsiteX56" fmla="*/ 6616 w 10000"/>
              <a:gd name="connsiteY56" fmla="*/ 7739 h 9503"/>
              <a:gd name="connsiteX57" fmla="*/ 6417 w 10000"/>
              <a:gd name="connsiteY57" fmla="*/ 7850 h 9503"/>
              <a:gd name="connsiteX58" fmla="*/ 6500 w 10000"/>
              <a:gd name="connsiteY58" fmla="*/ 7850 h 9503"/>
              <a:gd name="connsiteX59" fmla="*/ 6333 w 10000"/>
              <a:gd name="connsiteY59" fmla="*/ 8194 h 9503"/>
              <a:gd name="connsiteX60" fmla="*/ 6333 w 10000"/>
              <a:gd name="connsiteY60" fmla="*/ 7850 h 9503"/>
              <a:gd name="connsiteX61" fmla="*/ 6250 w 10000"/>
              <a:gd name="connsiteY61" fmla="*/ 7850 h 9503"/>
              <a:gd name="connsiteX62" fmla="*/ 6167 w 10000"/>
              <a:gd name="connsiteY62" fmla="*/ 7850 h 9503"/>
              <a:gd name="connsiteX63" fmla="*/ 5917 w 10000"/>
              <a:gd name="connsiteY63" fmla="*/ 7850 h 9503"/>
              <a:gd name="connsiteX64" fmla="*/ 5879 w 10000"/>
              <a:gd name="connsiteY64" fmla="*/ 7467 h 9503"/>
              <a:gd name="connsiteX65" fmla="*/ 5753 w 10000"/>
              <a:gd name="connsiteY65" fmla="*/ 7638 h 9503"/>
              <a:gd name="connsiteX66" fmla="*/ 5700 w 10000"/>
              <a:gd name="connsiteY66" fmla="*/ 7681 h 9503"/>
              <a:gd name="connsiteX67" fmla="*/ 5559 w 10000"/>
              <a:gd name="connsiteY67" fmla="*/ 7703 h 9503"/>
              <a:gd name="connsiteX68" fmla="*/ 5472 w 10000"/>
              <a:gd name="connsiteY68" fmla="*/ 7713 h 9503"/>
              <a:gd name="connsiteX69" fmla="*/ 5335 w 10000"/>
              <a:gd name="connsiteY69" fmla="*/ 8428 h 9503"/>
              <a:gd name="connsiteX70" fmla="*/ 5268 w 10000"/>
              <a:gd name="connsiteY70" fmla="*/ 7916 h 9503"/>
              <a:gd name="connsiteX71" fmla="*/ 5151 w 10000"/>
              <a:gd name="connsiteY71" fmla="*/ 7925 h 9503"/>
              <a:gd name="connsiteX72" fmla="*/ 5108 w 10000"/>
              <a:gd name="connsiteY72" fmla="*/ 8728 h 9503"/>
              <a:gd name="connsiteX73" fmla="*/ 5076 w 10000"/>
              <a:gd name="connsiteY73" fmla="*/ 8550 h 9503"/>
              <a:gd name="connsiteX74" fmla="*/ 5000 w 10000"/>
              <a:gd name="connsiteY74" fmla="*/ 8536 h 9503"/>
              <a:gd name="connsiteX75" fmla="*/ 5083 w 10000"/>
              <a:gd name="connsiteY75" fmla="*/ 7850 h 9503"/>
              <a:gd name="connsiteX76" fmla="*/ 5083 w 10000"/>
              <a:gd name="connsiteY76" fmla="*/ 8875 h 9503"/>
              <a:gd name="connsiteX77" fmla="*/ 4958 w 10000"/>
              <a:gd name="connsiteY77" fmla="*/ 7249 h 9503"/>
              <a:gd name="connsiteX78" fmla="*/ 4917 w 10000"/>
              <a:gd name="connsiteY78" fmla="*/ 7510 h 9503"/>
              <a:gd name="connsiteX79" fmla="*/ 4833 w 10000"/>
              <a:gd name="connsiteY79" fmla="*/ 7169 h 9503"/>
              <a:gd name="connsiteX80" fmla="*/ 4597 w 10000"/>
              <a:gd name="connsiteY80" fmla="*/ 8505 h 9503"/>
              <a:gd name="connsiteX81" fmla="*/ 4677 w 10000"/>
              <a:gd name="connsiteY81" fmla="*/ 8301 h 9503"/>
              <a:gd name="connsiteX82" fmla="*/ 4592 w 10000"/>
              <a:gd name="connsiteY82" fmla="*/ 8258 h 9503"/>
              <a:gd name="connsiteX83" fmla="*/ 4497 w 10000"/>
              <a:gd name="connsiteY83" fmla="*/ 8283 h 9503"/>
              <a:gd name="connsiteX84" fmla="*/ 4359 w 10000"/>
              <a:gd name="connsiteY84" fmla="*/ 8463 h 9503"/>
              <a:gd name="connsiteX85" fmla="*/ 4337 w 10000"/>
              <a:gd name="connsiteY85" fmla="*/ 8308 h 9503"/>
              <a:gd name="connsiteX86" fmla="*/ 4345 w 10000"/>
              <a:gd name="connsiteY86" fmla="*/ 7412 h 9503"/>
              <a:gd name="connsiteX87" fmla="*/ 4122 w 10000"/>
              <a:gd name="connsiteY87" fmla="*/ 8195 h 9503"/>
              <a:gd name="connsiteX88" fmla="*/ 4058 w 10000"/>
              <a:gd name="connsiteY88" fmla="*/ 7682 h 9503"/>
              <a:gd name="connsiteX89" fmla="*/ 3954 w 10000"/>
              <a:gd name="connsiteY89" fmla="*/ 7588 h 9503"/>
              <a:gd name="connsiteX90" fmla="*/ 4044 w 10000"/>
              <a:gd name="connsiteY90" fmla="*/ 8159 h 9503"/>
              <a:gd name="connsiteX91" fmla="*/ 3833 w 10000"/>
              <a:gd name="connsiteY91" fmla="*/ 7510 h 9503"/>
              <a:gd name="connsiteX92" fmla="*/ 3719 w 10000"/>
              <a:gd name="connsiteY92" fmla="*/ 7595 h 9503"/>
              <a:gd name="connsiteX93" fmla="*/ 3750 w 10000"/>
              <a:gd name="connsiteY93" fmla="*/ 6828 h 9503"/>
              <a:gd name="connsiteX94" fmla="*/ 3631 w 10000"/>
              <a:gd name="connsiteY94" fmla="*/ 6936 h 9503"/>
              <a:gd name="connsiteX95" fmla="*/ 3615 w 10000"/>
              <a:gd name="connsiteY95" fmla="*/ 6936 h 9503"/>
              <a:gd name="connsiteX96" fmla="*/ 3465 w 10000"/>
              <a:gd name="connsiteY96" fmla="*/ 6968 h 9503"/>
              <a:gd name="connsiteX97" fmla="*/ 3406 w 10000"/>
              <a:gd name="connsiteY97" fmla="*/ 6438 h 9503"/>
              <a:gd name="connsiteX98" fmla="*/ 3198 w 10000"/>
              <a:gd name="connsiteY98" fmla="*/ 6353 h 9503"/>
              <a:gd name="connsiteX99" fmla="*/ 3091 w 10000"/>
              <a:gd name="connsiteY99" fmla="*/ 6404 h 9503"/>
              <a:gd name="connsiteX100" fmla="*/ 3006 w 10000"/>
              <a:gd name="connsiteY100" fmla="*/ 6045 h 9503"/>
              <a:gd name="connsiteX101" fmla="*/ 2990 w 10000"/>
              <a:gd name="connsiteY101" fmla="*/ 6045 h 9503"/>
              <a:gd name="connsiteX102" fmla="*/ 2936 w 10000"/>
              <a:gd name="connsiteY102" fmla="*/ 6523 h 9503"/>
              <a:gd name="connsiteX103" fmla="*/ 2910 w 10000"/>
              <a:gd name="connsiteY103" fmla="*/ 6490 h 9503"/>
              <a:gd name="connsiteX104" fmla="*/ 2851 w 10000"/>
              <a:gd name="connsiteY104" fmla="*/ 5685 h 9503"/>
              <a:gd name="connsiteX105" fmla="*/ 2840 w 10000"/>
              <a:gd name="connsiteY105" fmla="*/ 5685 h 9503"/>
              <a:gd name="connsiteX106" fmla="*/ 2840 w 10000"/>
              <a:gd name="connsiteY106" fmla="*/ 5907 h 9503"/>
              <a:gd name="connsiteX107" fmla="*/ 2798 w 10000"/>
              <a:gd name="connsiteY107" fmla="*/ 5770 h 9503"/>
              <a:gd name="connsiteX108" fmla="*/ 2814 w 10000"/>
              <a:gd name="connsiteY108" fmla="*/ 5240 h 9503"/>
              <a:gd name="connsiteX109" fmla="*/ 2563 w 10000"/>
              <a:gd name="connsiteY109" fmla="*/ 5103 h 9503"/>
              <a:gd name="connsiteX110" fmla="*/ 2440 w 10000"/>
              <a:gd name="connsiteY110" fmla="*/ 5376 h 9503"/>
              <a:gd name="connsiteX111" fmla="*/ 2023 w 10000"/>
              <a:gd name="connsiteY111" fmla="*/ 3905 h 9503"/>
              <a:gd name="connsiteX112" fmla="*/ 2034 w 10000"/>
              <a:gd name="connsiteY112" fmla="*/ 4126 h 9503"/>
              <a:gd name="connsiteX113" fmla="*/ 1815 w 10000"/>
              <a:gd name="connsiteY113" fmla="*/ 4008 h 9503"/>
              <a:gd name="connsiteX114" fmla="*/ 1815 w 10000"/>
              <a:gd name="connsiteY114" fmla="*/ 3869 h 9503"/>
              <a:gd name="connsiteX115" fmla="*/ 1842 w 10000"/>
              <a:gd name="connsiteY115" fmla="*/ 3458 h 9503"/>
              <a:gd name="connsiteX116" fmla="*/ 1773 w 10000"/>
              <a:gd name="connsiteY116" fmla="*/ 3201 h 9503"/>
              <a:gd name="connsiteX117" fmla="*/ 1580 w 10000"/>
              <a:gd name="connsiteY117" fmla="*/ 2979 h 9503"/>
              <a:gd name="connsiteX118" fmla="*/ 1468 w 10000"/>
              <a:gd name="connsiteY118" fmla="*/ 3149 h 9503"/>
              <a:gd name="connsiteX119" fmla="*/ 1468 w 10000"/>
              <a:gd name="connsiteY119" fmla="*/ 3818 h 9503"/>
              <a:gd name="connsiteX120" fmla="*/ 1442 w 10000"/>
              <a:gd name="connsiteY120" fmla="*/ 3869 h 9503"/>
              <a:gd name="connsiteX121" fmla="*/ 1383 w 10000"/>
              <a:gd name="connsiteY121" fmla="*/ 3869 h 9503"/>
              <a:gd name="connsiteX122" fmla="*/ 1233 w 10000"/>
              <a:gd name="connsiteY122" fmla="*/ 3374 h 9503"/>
              <a:gd name="connsiteX123" fmla="*/ 1095 w 10000"/>
              <a:gd name="connsiteY123" fmla="*/ 4229 h 9503"/>
              <a:gd name="connsiteX124" fmla="*/ 1041 w 10000"/>
              <a:gd name="connsiteY124" fmla="*/ 4178 h 9503"/>
              <a:gd name="connsiteX125" fmla="*/ 886 w 10000"/>
              <a:gd name="connsiteY125" fmla="*/ 3064 h 9503"/>
              <a:gd name="connsiteX126" fmla="*/ 721 w 10000"/>
              <a:gd name="connsiteY126" fmla="*/ 2758 h 9503"/>
              <a:gd name="connsiteX127" fmla="*/ 625 w 10000"/>
              <a:gd name="connsiteY127" fmla="*/ 2843 h 9503"/>
              <a:gd name="connsiteX128" fmla="*/ 651 w 10000"/>
              <a:gd name="connsiteY128" fmla="*/ 2448 h 9503"/>
              <a:gd name="connsiteX129" fmla="*/ 358 w 10000"/>
              <a:gd name="connsiteY129" fmla="*/ 2260 h 9503"/>
              <a:gd name="connsiteX130" fmla="*/ 416 w 10000"/>
              <a:gd name="connsiteY130" fmla="*/ 2038 h 9503"/>
              <a:gd name="connsiteX131" fmla="*/ 374 w 10000"/>
              <a:gd name="connsiteY131" fmla="*/ 2038 h 9503"/>
              <a:gd name="connsiteX132" fmla="*/ 251 w 10000"/>
              <a:gd name="connsiteY132" fmla="*/ 2260 h 9503"/>
              <a:gd name="connsiteX133" fmla="*/ 304 w 10000"/>
              <a:gd name="connsiteY133" fmla="*/ 2038 h 9503"/>
              <a:gd name="connsiteX134" fmla="*/ 320 w 10000"/>
              <a:gd name="connsiteY134" fmla="*/ 1952 h 9503"/>
              <a:gd name="connsiteX135" fmla="*/ 155 w 10000"/>
              <a:gd name="connsiteY135" fmla="*/ 2140 h 9503"/>
              <a:gd name="connsiteX136" fmla="*/ 155 w 10000"/>
              <a:gd name="connsiteY136" fmla="*/ 1026 h 9503"/>
              <a:gd name="connsiteX137" fmla="*/ 43 w 10000"/>
              <a:gd name="connsiteY137" fmla="*/ 942 h 9503"/>
              <a:gd name="connsiteX138" fmla="*/ 0 w 10000"/>
              <a:gd name="connsiteY138" fmla="*/ 1165 h 9503"/>
              <a:gd name="connsiteX139" fmla="*/ 0 w 10000"/>
              <a:gd name="connsiteY139" fmla="*/ 0 h 9503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6685 h 10000"/>
              <a:gd name="connsiteX3" fmla="*/ 9920 w 10000"/>
              <a:gd name="connsiteY3" fmla="*/ 6504 h 10000"/>
              <a:gd name="connsiteX4" fmla="*/ 9754 w 10000"/>
              <a:gd name="connsiteY4" fmla="*/ 6918 h 10000"/>
              <a:gd name="connsiteX5" fmla="*/ 9712 w 10000"/>
              <a:gd name="connsiteY5" fmla="*/ 7910 h 10000"/>
              <a:gd name="connsiteX6" fmla="*/ 9349 w 10000"/>
              <a:gd name="connsiteY6" fmla="*/ 8505 h 10000"/>
              <a:gd name="connsiteX7" fmla="*/ 9279 w 10000"/>
              <a:gd name="connsiteY7" fmla="*/ 8269 h 10000"/>
              <a:gd name="connsiteX8" fmla="*/ 9253 w 10000"/>
              <a:gd name="connsiteY8" fmla="*/ 8323 h 10000"/>
              <a:gd name="connsiteX9" fmla="*/ 9242 w 10000"/>
              <a:gd name="connsiteY9" fmla="*/ 8739 h 10000"/>
              <a:gd name="connsiteX10" fmla="*/ 9156 w 10000"/>
              <a:gd name="connsiteY10" fmla="*/ 8792 h 10000"/>
              <a:gd name="connsiteX11" fmla="*/ 9034 w 10000"/>
              <a:gd name="connsiteY11" fmla="*/ 8323 h 10000"/>
              <a:gd name="connsiteX12" fmla="*/ 9071 w 10000"/>
              <a:gd name="connsiteY12" fmla="*/ 8145 h 10000"/>
              <a:gd name="connsiteX13" fmla="*/ 9007 w 10000"/>
              <a:gd name="connsiteY13" fmla="*/ 7856 h 10000"/>
              <a:gd name="connsiteX14" fmla="*/ 8825 w 10000"/>
              <a:gd name="connsiteY14" fmla="*/ 8090 h 10000"/>
              <a:gd name="connsiteX15" fmla="*/ 8809 w 10000"/>
              <a:gd name="connsiteY15" fmla="*/ 7946 h 10000"/>
              <a:gd name="connsiteX16" fmla="*/ 8868 w 10000"/>
              <a:gd name="connsiteY16" fmla="*/ 7765 h 10000"/>
              <a:gd name="connsiteX17" fmla="*/ 8836 w 10000"/>
              <a:gd name="connsiteY17" fmla="*/ 7621 h 10000"/>
              <a:gd name="connsiteX18" fmla="*/ 8756 w 10000"/>
              <a:gd name="connsiteY18" fmla="*/ 7710 h 10000"/>
              <a:gd name="connsiteX19" fmla="*/ 8671 w 10000"/>
              <a:gd name="connsiteY19" fmla="*/ 7332 h 10000"/>
              <a:gd name="connsiteX20" fmla="*/ 8697 w 10000"/>
              <a:gd name="connsiteY20" fmla="*/ 7008 h 10000"/>
              <a:gd name="connsiteX21" fmla="*/ 8628 w 10000"/>
              <a:gd name="connsiteY21" fmla="*/ 7100 h 10000"/>
              <a:gd name="connsiteX22" fmla="*/ 8590 w 10000"/>
              <a:gd name="connsiteY22" fmla="*/ 7946 h 10000"/>
              <a:gd name="connsiteX23" fmla="*/ 8436 w 10000"/>
              <a:gd name="connsiteY23" fmla="*/ 7856 h 10000"/>
              <a:gd name="connsiteX24" fmla="*/ 8436 w 10000"/>
              <a:gd name="connsiteY24" fmla="*/ 7802 h 10000"/>
              <a:gd name="connsiteX25" fmla="*/ 8478 w 10000"/>
              <a:gd name="connsiteY25" fmla="*/ 7675 h 10000"/>
              <a:gd name="connsiteX26" fmla="*/ 8478 w 10000"/>
              <a:gd name="connsiteY26" fmla="*/ 7621 h 10000"/>
              <a:gd name="connsiteX27" fmla="*/ 8382 w 10000"/>
              <a:gd name="connsiteY27" fmla="*/ 7477 h 10000"/>
              <a:gd name="connsiteX28" fmla="*/ 8356 w 10000"/>
              <a:gd name="connsiteY28" fmla="*/ 7802 h 10000"/>
              <a:gd name="connsiteX29" fmla="*/ 8409 w 10000"/>
              <a:gd name="connsiteY29" fmla="*/ 8090 h 10000"/>
              <a:gd name="connsiteX30" fmla="*/ 8393 w 10000"/>
              <a:gd name="connsiteY30" fmla="*/ 8090 h 10000"/>
              <a:gd name="connsiteX31" fmla="*/ 8297 w 10000"/>
              <a:gd name="connsiteY31" fmla="*/ 7802 h 10000"/>
              <a:gd name="connsiteX32" fmla="*/ 8254 w 10000"/>
              <a:gd name="connsiteY32" fmla="*/ 7299 h 10000"/>
              <a:gd name="connsiteX33" fmla="*/ 8217 w 10000"/>
              <a:gd name="connsiteY33" fmla="*/ 7299 h 10000"/>
              <a:gd name="connsiteX34" fmla="*/ 8201 w 10000"/>
              <a:gd name="connsiteY34" fmla="*/ 7477 h 10000"/>
              <a:gd name="connsiteX35" fmla="*/ 8115 w 10000"/>
              <a:gd name="connsiteY35" fmla="*/ 7332 h 10000"/>
              <a:gd name="connsiteX36" fmla="*/ 8078 w 10000"/>
              <a:gd name="connsiteY36" fmla="*/ 7566 h 10000"/>
              <a:gd name="connsiteX37" fmla="*/ 8078 w 10000"/>
              <a:gd name="connsiteY37" fmla="*/ 7387 h 10000"/>
              <a:gd name="connsiteX38" fmla="*/ 7939 w 10000"/>
              <a:gd name="connsiteY38" fmla="*/ 7765 h 10000"/>
              <a:gd name="connsiteX39" fmla="*/ 7854 w 10000"/>
              <a:gd name="connsiteY39" fmla="*/ 7765 h 10000"/>
              <a:gd name="connsiteX40" fmla="*/ 7645 w 10000"/>
              <a:gd name="connsiteY40" fmla="*/ 8323 h 10000"/>
              <a:gd name="connsiteX41" fmla="*/ 7603 w 10000"/>
              <a:gd name="connsiteY41" fmla="*/ 8145 h 10000"/>
              <a:gd name="connsiteX42" fmla="*/ 7635 w 10000"/>
              <a:gd name="connsiteY42" fmla="*/ 8505 h 10000"/>
              <a:gd name="connsiteX43" fmla="*/ 7533 w 10000"/>
              <a:gd name="connsiteY43" fmla="*/ 8505 h 10000"/>
              <a:gd name="connsiteX44" fmla="*/ 7453 w 10000"/>
              <a:gd name="connsiteY44" fmla="*/ 9297 h 10000"/>
              <a:gd name="connsiteX45" fmla="*/ 7330 w 10000"/>
              <a:gd name="connsiteY45" fmla="*/ 9531 h 10000"/>
              <a:gd name="connsiteX46" fmla="*/ 7368 w 10000"/>
              <a:gd name="connsiteY46" fmla="*/ 9819 h 10000"/>
              <a:gd name="connsiteX47" fmla="*/ 7341 w 10000"/>
              <a:gd name="connsiteY47" fmla="*/ 10000 h 10000"/>
              <a:gd name="connsiteX48" fmla="*/ 7386 w 10000"/>
              <a:gd name="connsiteY48" fmla="*/ 7852 h 10000"/>
              <a:gd name="connsiteX49" fmla="*/ 7347 w 10000"/>
              <a:gd name="connsiteY49" fmla="*/ 8258 h 10000"/>
              <a:gd name="connsiteX50" fmla="*/ 7267 w 10000"/>
              <a:gd name="connsiteY50" fmla="*/ 7919 h 10000"/>
              <a:gd name="connsiteX51" fmla="*/ 7054 w 10000"/>
              <a:gd name="connsiteY51" fmla="*/ 8413 h 10000"/>
              <a:gd name="connsiteX52" fmla="*/ 7053 w 10000"/>
              <a:gd name="connsiteY52" fmla="*/ 7445 h 10000"/>
              <a:gd name="connsiteX53" fmla="*/ 7026 w 10000"/>
              <a:gd name="connsiteY53" fmla="*/ 7964 h 10000"/>
              <a:gd name="connsiteX54" fmla="*/ 6828 w 10000"/>
              <a:gd name="connsiteY54" fmla="*/ 8153 h 10000"/>
              <a:gd name="connsiteX55" fmla="*/ 6677 w 10000"/>
              <a:gd name="connsiteY55" fmla="*/ 7953 h 10000"/>
              <a:gd name="connsiteX56" fmla="*/ 6616 w 10000"/>
              <a:gd name="connsiteY56" fmla="*/ 8144 h 10000"/>
              <a:gd name="connsiteX57" fmla="*/ 6417 w 10000"/>
              <a:gd name="connsiteY57" fmla="*/ 8261 h 10000"/>
              <a:gd name="connsiteX58" fmla="*/ 6500 w 10000"/>
              <a:gd name="connsiteY58" fmla="*/ 8261 h 10000"/>
              <a:gd name="connsiteX59" fmla="*/ 6333 w 10000"/>
              <a:gd name="connsiteY59" fmla="*/ 8623 h 10000"/>
              <a:gd name="connsiteX60" fmla="*/ 6333 w 10000"/>
              <a:gd name="connsiteY60" fmla="*/ 8261 h 10000"/>
              <a:gd name="connsiteX61" fmla="*/ 6250 w 10000"/>
              <a:gd name="connsiteY61" fmla="*/ 8261 h 10000"/>
              <a:gd name="connsiteX62" fmla="*/ 6167 w 10000"/>
              <a:gd name="connsiteY62" fmla="*/ 8261 h 10000"/>
              <a:gd name="connsiteX63" fmla="*/ 5917 w 10000"/>
              <a:gd name="connsiteY63" fmla="*/ 8261 h 10000"/>
              <a:gd name="connsiteX64" fmla="*/ 5879 w 10000"/>
              <a:gd name="connsiteY64" fmla="*/ 7858 h 10000"/>
              <a:gd name="connsiteX65" fmla="*/ 5753 w 10000"/>
              <a:gd name="connsiteY65" fmla="*/ 8037 h 10000"/>
              <a:gd name="connsiteX66" fmla="*/ 5700 w 10000"/>
              <a:gd name="connsiteY66" fmla="*/ 8083 h 10000"/>
              <a:gd name="connsiteX67" fmla="*/ 5559 w 10000"/>
              <a:gd name="connsiteY67" fmla="*/ 8106 h 10000"/>
              <a:gd name="connsiteX68" fmla="*/ 5472 w 10000"/>
              <a:gd name="connsiteY68" fmla="*/ 8116 h 10000"/>
              <a:gd name="connsiteX69" fmla="*/ 5335 w 10000"/>
              <a:gd name="connsiteY69" fmla="*/ 8869 h 10000"/>
              <a:gd name="connsiteX70" fmla="*/ 5268 w 10000"/>
              <a:gd name="connsiteY70" fmla="*/ 8330 h 10000"/>
              <a:gd name="connsiteX71" fmla="*/ 5151 w 10000"/>
              <a:gd name="connsiteY71" fmla="*/ 8339 h 10000"/>
              <a:gd name="connsiteX72" fmla="*/ 5108 w 10000"/>
              <a:gd name="connsiteY72" fmla="*/ 9184 h 10000"/>
              <a:gd name="connsiteX73" fmla="*/ 5076 w 10000"/>
              <a:gd name="connsiteY73" fmla="*/ 8997 h 10000"/>
              <a:gd name="connsiteX74" fmla="*/ 5000 w 10000"/>
              <a:gd name="connsiteY74" fmla="*/ 8982 h 10000"/>
              <a:gd name="connsiteX75" fmla="*/ 5083 w 10000"/>
              <a:gd name="connsiteY75" fmla="*/ 8261 h 10000"/>
              <a:gd name="connsiteX76" fmla="*/ 5083 w 10000"/>
              <a:gd name="connsiteY76" fmla="*/ 9339 h 10000"/>
              <a:gd name="connsiteX77" fmla="*/ 4958 w 10000"/>
              <a:gd name="connsiteY77" fmla="*/ 7628 h 10000"/>
              <a:gd name="connsiteX78" fmla="*/ 4917 w 10000"/>
              <a:gd name="connsiteY78" fmla="*/ 7903 h 10000"/>
              <a:gd name="connsiteX79" fmla="*/ 4833 w 10000"/>
              <a:gd name="connsiteY79" fmla="*/ 7544 h 10000"/>
              <a:gd name="connsiteX80" fmla="*/ 4597 w 10000"/>
              <a:gd name="connsiteY80" fmla="*/ 8950 h 10000"/>
              <a:gd name="connsiteX81" fmla="*/ 4677 w 10000"/>
              <a:gd name="connsiteY81" fmla="*/ 8735 h 10000"/>
              <a:gd name="connsiteX82" fmla="*/ 4592 w 10000"/>
              <a:gd name="connsiteY82" fmla="*/ 8690 h 10000"/>
              <a:gd name="connsiteX83" fmla="*/ 4497 w 10000"/>
              <a:gd name="connsiteY83" fmla="*/ 8716 h 10000"/>
              <a:gd name="connsiteX84" fmla="*/ 4359 w 10000"/>
              <a:gd name="connsiteY84" fmla="*/ 8906 h 10000"/>
              <a:gd name="connsiteX85" fmla="*/ 4337 w 10000"/>
              <a:gd name="connsiteY85" fmla="*/ 8743 h 10000"/>
              <a:gd name="connsiteX86" fmla="*/ 4345 w 10000"/>
              <a:gd name="connsiteY86" fmla="*/ 7800 h 10000"/>
              <a:gd name="connsiteX87" fmla="*/ 4122 w 10000"/>
              <a:gd name="connsiteY87" fmla="*/ 8624 h 10000"/>
              <a:gd name="connsiteX88" fmla="*/ 4058 w 10000"/>
              <a:gd name="connsiteY88" fmla="*/ 8084 h 10000"/>
              <a:gd name="connsiteX89" fmla="*/ 3954 w 10000"/>
              <a:gd name="connsiteY89" fmla="*/ 7985 h 10000"/>
              <a:gd name="connsiteX90" fmla="*/ 4044 w 10000"/>
              <a:gd name="connsiteY90" fmla="*/ 8586 h 10000"/>
              <a:gd name="connsiteX91" fmla="*/ 3833 w 10000"/>
              <a:gd name="connsiteY91" fmla="*/ 7903 h 10000"/>
              <a:gd name="connsiteX92" fmla="*/ 3719 w 10000"/>
              <a:gd name="connsiteY92" fmla="*/ 7992 h 10000"/>
              <a:gd name="connsiteX93" fmla="*/ 3750 w 10000"/>
              <a:gd name="connsiteY93" fmla="*/ 7185 h 10000"/>
              <a:gd name="connsiteX94" fmla="*/ 3631 w 10000"/>
              <a:gd name="connsiteY94" fmla="*/ 7299 h 10000"/>
              <a:gd name="connsiteX95" fmla="*/ 3615 w 10000"/>
              <a:gd name="connsiteY95" fmla="*/ 7299 h 10000"/>
              <a:gd name="connsiteX96" fmla="*/ 3465 w 10000"/>
              <a:gd name="connsiteY96" fmla="*/ 7332 h 10000"/>
              <a:gd name="connsiteX97" fmla="*/ 3406 w 10000"/>
              <a:gd name="connsiteY97" fmla="*/ 6775 h 10000"/>
              <a:gd name="connsiteX98" fmla="*/ 3198 w 10000"/>
              <a:gd name="connsiteY98" fmla="*/ 6685 h 10000"/>
              <a:gd name="connsiteX99" fmla="*/ 3091 w 10000"/>
              <a:gd name="connsiteY99" fmla="*/ 6739 h 10000"/>
              <a:gd name="connsiteX100" fmla="*/ 3006 w 10000"/>
              <a:gd name="connsiteY100" fmla="*/ 6361 h 10000"/>
              <a:gd name="connsiteX101" fmla="*/ 2990 w 10000"/>
              <a:gd name="connsiteY101" fmla="*/ 6361 h 10000"/>
              <a:gd name="connsiteX102" fmla="*/ 2936 w 10000"/>
              <a:gd name="connsiteY102" fmla="*/ 6864 h 10000"/>
              <a:gd name="connsiteX103" fmla="*/ 2910 w 10000"/>
              <a:gd name="connsiteY103" fmla="*/ 6829 h 10000"/>
              <a:gd name="connsiteX104" fmla="*/ 2851 w 10000"/>
              <a:gd name="connsiteY104" fmla="*/ 5982 h 10000"/>
              <a:gd name="connsiteX105" fmla="*/ 2840 w 10000"/>
              <a:gd name="connsiteY105" fmla="*/ 5982 h 10000"/>
              <a:gd name="connsiteX106" fmla="*/ 2840 w 10000"/>
              <a:gd name="connsiteY106" fmla="*/ 6216 h 10000"/>
              <a:gd name="connsiteX107" fmla="*/ 2798 w 10000"/>
              <a:gd name="connsiteY107" fmla="*/ 6072 h 10000"/>
              <a:gd name="connsiteX108" fmla="*/ 2814 w 10000"/>
              <a:gd name="connsiteY108" fmla="*/ 5514 h 10000"/>
              <a:gd name="connsiteX109" fmla="*/ 2563 w 10000"/>
              <a:gd name="connsiteY109" fmla="*/ 5370 h 10000"/>
              <a:gd name="connsiteX110" fmla="*/ 2440 w 10000"/>
              <a:gd name="connsiteY110" fmla="*/ 5657 h 10000"/>
              <a:gd name="connsiteX111" fmla="*/ 2023 w 10000"/>
              <a:gd name="connsiteY111" fmla="*/ 4109 h 10000"/>
              <a:gd name="connsiteX112" fmla="*/ 2034 w 10000"/>
              <a:gd name="connsiteY112" fmla="*/ 4342 h 10000"/>
              <a:gd name="connsiteX113" fmla="*/ 1815 w 10000"/>
              <a:gd name="connsiteY113" fmla="*/ 4218 h 10000"/>
              <a:gd name="connsiteX114" fmla="*/ 1815 w 10000"/>
              <a:gd name="connsiteY114" fmla="*/ 4071 h 10000"/>
              <a:gd name="connsiteX115" fmla="*/ 1842 w 10000"/>
              <a:gd name="connsiteY115" fmla="*/ 3639 h 10000"/>
              <a:gd name="connsiteX116" fmla="*/ 1773 w 10000"/>
              <a:gd name="connsiteY116" fmla="*/ 3368 h 10000"/>
              <a:gd name="connsiteX117" fmla="*/ 1580 w 10000"/>
              <a:gd name="connsiteY117" fmla="*/ 3135 h 10000"/>
              <a:gd name="connsiteX118" fmla="*/ 1468 w 10000"/>
              <a:gd name="connsiteY118" fmla="*/ 3314 h 10000"/>
              <a:gd name="connsiteX119" fmla="*/ 1468 w 10000"/>
              <a:gd name="connsiteY119" fmla="*/ 4018 h 10000"/>
              <a:gd name="connsiteX120" fmla="*/ 1442 w 10000"/>
              <a:gd name="connsiteY120" fmla="*/ 4071 h 10000"/>
              <a:gd name="connsiteX121" fmla="*/ 1383 w 10000"/>
              <a:gd name="connsiteY121" fmla="*/ 4071 h 10000"/>
              <a:gd name="connsiteX122" fmla="*/ 1233 w 10000"/>
              <a:gd name="connsiteY122" fmla="*/ 3550 h 10000"/>
              <a:gd name="connsiteX123" fmla="*/ 1095 w 10000"/>
              <a:gd name="connsiteY123" fmla="*/ 4450 h 10000"/>
              <a:gd name="connsiteX124" fmla="*/ 1041 w 10000"/>
              <a:gd name="connsiteY124" fmla="*/ 4397 h 10000"/>
              <a:gd name="connsiteX125" fmla="*/ 886 w 10000"/>
              <a:gd name="connsiteY125" fmla="*/ 3224 h 10000"/>
              <a:gd name="connsiteX126" fmla="*/ 721 w 10000"/>
              <a:gd name="connsiteY126" fmla="*/ 2902 h 10000"/>
              <a:gd name="connsiteX127" fmla="*/ 625 w 10000"/>
              <a:gd name="connsiteY127" fmla="*/ 2992 h 10000"/>
              <a:gd name="connsiteX128" fmla="*/ 651 w 10000"/>
              <a:gd name="connsiteY128" fmla="*/ 2576 h 10000"/>
              <a:gd name="connsiteX129" fmla="*/ 358 w 10000"/>
              <a:gd name="connsiteY129" fmla="*/ 2378 h 10000"/>
              <a:gd name="connsiteX130" fmla="*/ 416 w 10000"/>
              <a:gd name="connsiteY130" fmla="*/ 2145 h 10000"/>
              <a:gd name="connsiteX131" fmla="*/ 374 w 10000"/>
              <a:gd name="connsiteY131" fmla="*/ 2145 h 10000"/>
              <a:gd name="connsiteX132" fmla="*/ 251 w 10000"/>
              <a:gd name="connsiteY132" fmla="*/ 2378 h 10000"/>
              <a:gd name="connsiteX133" fmla="*/ 304 w 10000"/>
              <a:gd name="connsiteY133" fmla="*/ 2145 h 10000"/>
              <a:gd name="connsiteX134" fmla="*/ 320 w 10000"/>
              <a:gd name="connsiteY134" fmla="*/ 2054 h 10000"/>
              <a:gd name="connsiteX135" fmla="*/ 155 w 10000"/>
              <a:gd name="connsiteY135" fmla="*/ 2252 h 10000"/>
              <a:gd name="connsiteX136" fmla="*/ 155 w 10000"/>
              <a:gd name="connsiteY136" fmla="*/ 1080 h 10000"/>
              <a:gd name="connsiteX137" fmla="*/ 43 w 10000"/>
              <a:gd name="connsiteY137" fmla="*/ 991 h 10000"/>
              <a:gd name="connsiteX138" fmla="*/ 0 w 10000"/>
              <a:gd name="connsiteY138" fmla="*/ 1226 h 10000"/>
              <a:gd name="connsiteX139" fmla="*/ 0 w 10000"/>
              <a:gd name="connsiteY139" fmla="*/ 0 h 10000"/>
              <a:gd name="connsiteX0" fmla="*/ 0 w 10000"/>
              <a:gd name="connsiteY0" fmla="*/ 0 h 9873"/>
              <a:gd name="connsiteX1" fmla="*/ 10000 w 10000"/>
              <a:gd name="connsiteY1" fmla="*/ 0 h 9873"/>
              <a:gd name="connsiteX2" fmla="*/ 10000 w 10000"/>
              <a:gd name="connsiteY2" fmla="*/ 6685 h 9873"/>
              <a:gd name="connsiteX3" fmla="*/ 9920 w 10000"/>
              <a:gd name="connsiteY3" fmla="*/ 6504 h 9873"/>
              <a:gd name="connsiteX4" fmla="*/ 9754 w 10000"/>
              <a:gd name="connsiteY4" fmla="*/ 6918 h 9873"/>
              <a:gd name="connsiteX5" fmla="*/ 9712 w 10000"/>
              <a:gd name="connsiteY5" fmla="*/ 7910 h 9873"/>
              <a:gd name="connsiteX6" fmla="*/ 9349 w 10000"/>
              <a:gd name="connsiteY6" fmla="*/ 8505 h 9873"/>
              <a:gd name="connsiteX7" fmla="*/ 9279 w 10000"/>
              <a:gd name="connsiteY7" fmla="*/ 8269 h 9873"/>
              <a:gd name="connsiteX8" fmla="*/ 9253 w 10000"/>
              <a:gd name="connsiteY8" fmla="*/ 8323 h 9873"/>
              <a:gd name="connsiteX9" fmla="*/ 9242 w 10000"/>
              <a:gd name="connsiteY9" fmla="*/ 8739 h 9873"/>
              <a:gd name="connsiteX10" fmla="*/ 9156 w 10000"/>
              <a:gd name="connsiteY10" fmla="*/ 8792 h 9873"/>
              <a:gd name="connsiteX11" fmla="*/ 9034 w 10000"/>
              <a:gd name="connsiteY11" fmla="*/ 8323 h 9873"/>
              <a:gd name="connsiteX12" fmla="*/ 9071 w 10000"/>
              <a:gd name="connsiteY12" fmla="*/ 8145 h 9873"/>
              <a:gd name="connsiteX13" fmla="*/ 9007 w 10000"/>
              <a:gd name="connsiteY13" fmla="*/ 7856 h 9873"/>
              <a:gd name="connsiteX14" fmla="*/ 8825 w 10000"/>
              <a:gd name="connsiteY14" fmla="*/ 8090 h 9873"/>
              <a:gd name="connsiteX15" fmla="*/ 8809 w 10000"/>
              <a:gd name="connsiteY15" fmla="*/ 7946 h 9873"/>
              <a:gd name="connsiteX16" fmla="*/ 8868 w 10000"/>
              <a:gd name="connsiteY16" fmla="*/ 7765 h 9873"/>
              <a:gd name="connsiteX17" fmla="*/ 8836 w 10000"/>
              <a:gd name="connsiteY17" fmla="*/ 7621 h 9873"/>
              <a:gd name="connsiteX18" fmla="*/ 8756 w 10000"/>
              <a:gd name="connsiteY18" fmla="*/ 7710 h 9873"/>
              <a:gd name="connsiteX19" fmla="*/ 8671 w 10000"/>
              <a:gd name="connsiteY19" fmla="*/ 7332 h 9873"/>
              <a:gd name="connsiteX20" fmla="*/ 8697 w 10000"/>
              <a:gd name="connsiteY20" fmla="*/ 7008 h 9873"/>
              <a:gd name="connsiteX21" fmla="*/ 8628 w 10000"/>
              <a:gd name="connsiteY21" fmla="*/ 7100 h 9873"/>
              <a:gd name="connsiteX22" fmla="*/ 8590 w 10000"/>
              <a:gd name="connsiteY22" fmla="*/ 7946 h 9873"/>
              <a:gd name="connsiteX23" fmla="*/ 8436 w 10000"/>
              <a:gd name="connsiteY23" fmla="*/ 7856 h 9873"/>
              <a:gd name="connsiteX24" fmla="*/ 8436 w 10000"/>
              <a:gd name="connsiteY24" fmla="*/ 7802 h 9873"/>
              <a:gd name="connsiteX25" fmla="*/ 8478 w 10000"/>
              <a:gd name="connsiteY25" fmla="*/ 7675 h 9873"/>
              <a:gd name="connsiteX26" fmla="*/ 8478 w 10000"/>
              <a:gd name="connsiteY26" fmla="*/ 7621 h 9873"/>
              <a:gd name="connsiteX27" fmla="*/ 8382 w 10000"/>
              <a:gd name="connsiteY27" fmla="*/ 7477 h 9873"/>
              <a:gd name="connsiteX28" fmla="*/ 8356 w 10000"/>
              <a:gd name="connsiteY28" fmla="*/ 7802 h 9873"/>
              <a:gd name="connsiteX29" fmla="*/ 8409 w 10000"/>
              <a:gd name="connsiteY29" fmla="*/ 8090 h 9873"/>
              <a:gd name="connsiteX30" fmla="*/ 8393 w 10000"/>
              <a:gd name="connsiteY30" fmla="*/ 8090 h 9873"/>
              <a:gd name="connsiteX31" fmla="*/ 8297 w 10000"/>
              <a:gd name="connsiteY31" fmla="*/ 7802 h 9873"/>
              <a:gd name="connsiteX32" fmla="*/ 8254 w 10000"/>
              <a:gd name="connsiteY32" fmla="*/ 7299 h 9873"/>
              <a:gd name="connsiteX33" fmla="*/ 8217 w 10000"/>
              <a:gd name="connsiteY33" fmla="*/ 7299 h 9873"/>
              <a:gd name="connsiteX34" fmla="*/ 8201 w 10000"/>
              <a:gd name="connsiteY34" fmla="*/ 7477 h 9873"/>
              <a:gd name="connsiteX35" fmla="*/ 8115 w 10000"/>
              <a:gd name="connsiteY35" fmla="*/ 7332 h 9873"/>
              <a:gd name="connsiteX36" fmla="*/ 8078 w 10000"/>
              <a:gd name="connsiteY36" fmla="*/ 7566 h 9873"/>
              <a:gd name="connsiteX37" fmla="*/ 8078 w 10000"/>
              <a:gd name="connsiteY37" fmla="*/ 7387 h 9873"/>
              <a:gd name="connsiteX38" fmla="*/ 7939 w 10000"/>
              <a:gd name="connsiteY38" fmla="*/ 7765 h 9873"/>
              <a:gd name="connsiteX39" fmla="*/ 7854 w 10000"/>
              <a:gd name="connsiteY39" fmla="*/ 7765 h 9873"/>
              <a:gd name="connsiteX40" fmla="*/ 7645 w 10000"/>
              <a:gd name="connsiteY40" fmla="*/ 8323 h 9873"/>
              <a:gd name="connsiteX41" fmla="*/ 7603 w 10000"/>
              <a:gd name="connsiteY41" fmla="*/ 8145 h 9873"/>
              <a:gd name="connsiteX42" fmla="*/ 7635 w 10000"/>
              <a:gd name="connsiteY42" fmla="*/ 8505 h 9873"/>
              <a:gd name="connsiteX43" fmla="*/ 7533 w 10000"/>
              <a:gd name="connsiteY43" fmla="*/ 8505 h 9873"/>
              <a:gd name="connsiteX44" fmla="*/ 7453 w 10000"/>
              <a:gd name="connsiteY44" fmla="*/ 9297 h 9873"/>
              <a:gd name="connsiteX45" fmla="*/ 7330 w 10000"/>
              <a:gd name="connsiteY45" fmla="*/ 9531 h 9873"/>
              <a:gd name="connsiteX46" fmla="*/ 7368 w 10000"/>
              <a:gd name="connsiteY46" fmla="*/ 9819 h 9873"/>
              <a:gd name="connsiteX47" fmla="*/ 7424 w 10000"/>
              <a:gd name="connsiteY47" fmla="*/ 8698 h 9873"/>
              <a:gd name="connsiteX48" fmla="*/ 7386 w 10000"/>
              <a:gd name="connsiteY48" fmla="*/ 7852 h 9873"/>
              <a:gd name="connsiteX49" fmla="*/ 7347 w 10000"/>
              <a:gd name="connsiteY49" fmla="*/ 8258 h 9873"/>
              <a:gd name="connsiteX50" fmla="*/ 7267 w 10000"/>
              <a:gd name="connsiteY50" fmla="*/ 7919 h 9873"/>
              <a:gd name="connsiteX51" fmla="*/ 7054 w 10000"/>
              <a:gd name="connsiteY51" fmla="*/ 8413 h 9873"/>
              <a:gd name="connsiteX52" fmla="*/ 7053 w 10000"/>
              <a:gd name="connsiteY52" fmla="*/ 7445 h 9873"/>
              <a:gd name="connsiteX53" fmla="*/ 7026 w 10000"/>
              <a:gd name="connsiteY53" fmla="*/ 7964 h 9873"/>
              <a:gd name="connsiteX54" fmla="*/ 6828 w 10000"/>
              <a:gd name="connsiteY54" fmla="*/ 8153 h 9873"/>
              <a:gd name="connsiteX55" fmla="*/ 6677 w 10000"/>
              <a:gd name="connsiteY55" fmla="*/ 7953 h 9873"/>
              <a:gd name="connsiteX56" fmla="*/ 6616 w 10000"/>
              <a:gd name="connsiteY56" fmla="*/ 8144 h 9873"/>
              <a:gd name="connsiteX57" fmla="*/ 6417 w 10000"/>
              <a:gd name="connsiteY57" fmla="*/ 8261 h 9873"/>
              <a:gd name="connsiteX58" fmla="*/ 6500 w 10000"/>
              <a:gd name="connsiteY58" fmla="*/ 8261 h 9873"/>
              <a:gd name="connsiteX59" fmla="*/ 6333 w 10000"/>
              <a:gd name="connsiteY59" fmla="*/ 8623 h 9873"/>
              <a:gd name="connsiteX60" fmla="*/ 6333 w 10000"/>
              <a:gd name="connsiteY60" fmla="*/ 8261 h 9873"/>
              <a:gd name="connsiteX61" fmla="*/ 6250 w 10000"/>
              <a:gd name="connsiteY61" fmla="*/ 8261 h 9873"/>
              <a:gd name="connsiteX62" fmla="*/ 6167 w 10000"/>
              <a:gd name="connsiteY62" fmla="*/ 8261 h 9873"/>
              <a:gd name="connsiteX63" fmla="*/ 5917 w 10000"/>
              <a:gd name="connsiteY63" fmla="*/ 8261 h 9873"/>
              <a:gd name="connsiteX64" fmla="*/ 5879 w 10000"/>
              <a:gd name="connsiteY64" fmla="*/ 7858 h 9873"/>
              <a:gd name="connsiteX65" fmla="*/ 5753 w 10000"/>
              <a:gd name="connsiteY65" fmla="*/ 8037 h 9873"/>
              <a:gd name="connsiteX66" fmla="*/ 5700 w 10000"/>
              <a:gd name="connsiteY66" fmla="*/ 8083 h 9873"/>
              <a:gd name="connsiteX67" fmla="*/ 5559 w 10000"/>
              <a:gd name="connsiteY67" fmla="*/ 8106 h 9873"/>
              <a:gd name="connsiteX68" fmla="*/ 5472 w 10000"/>
              <a:gd name="connsiteY68" fmla="*/ 8116 h 9873"/>
              <a:gd name="connsiteX69" fmla="*/ 5335 w 10000"/>
              <a:gd name="connsiteY69" fmla="*/ 8869 h 9873"/>
              <a:gd name="connsiteX70" fmla="*/ 5268 w 10000"/>
              <a:gd name="connsiteY70" fmla="*/ 8330 h 9873"/>
              <a:gd name="connsiteX71" fmla="*/ 5151 w 10000"/>
              <a:gd name="connsiteY71" fmla="*/ 8339 h 9873"/>
              <a:gd name="connsiteX72" fmla="*/ 5108 w 10000"/>
              <a:gd name="connsiteY72" fmla="*/ 9184 h 9873"/>
              <a:gd name="connsiteX73" fmla="*/ 5076 w 10000"/>
              <a:gd name="connsiteY73" fmla="*/ 8997 h 9873"/>
              <a:gd name="connsiteX74" fmla="*/ 5000 w 10000"/>
              <a:gd name="connsiteY74" fmla="*/ 8982 h 9873"/>
              <a:gd name="connsiteX75" fmla="*/ 5083 w 10000"/>
              <a:gd name="connsiteY75" fmla="*/ 8261 h 9873"/>
              <a:gd name="connsiteX76" fmla="*/ 5083 w 10000"/>
              <a:gd name="connsiteY76" fmla="*/ 9339 h 9873"/>
              <a:gd name="connsiteX77" fmla="*/ 4958 w 10000"/>
              <a:gd name="connsiteY77" fmla="*/ 7628 h 9873"/>
              <a:gd name="connsiteX78" fmla="*/ 4917 w 10000"/>
              <a:gd name="connsiteY78" fmla="*/ 7903 h 9873"/>
              <a:gd name="connsiteX79" fmla="*/ 4833 w 10000"/>
              <a:gd name="connsiteY79" fmla="*/ 7544 h 9873"/>
              <a:gd name="connsiteX80" fmla="*/ 4597 w 10000"/>
              <a:gd name="connsiteY80" fmla="*/ 8950 h 9873"/>
              <a:gd name="connsiteX81" fmla="*/ 4677 w 10000"/>
              <a:gd name="connsiteY81" fmla="*/ 8735 h 9873"/>
              <a:gd name="connsiteX82" fmla="*/ 4592 w 10000"/>
              <a:gd name="connsiteY82" fmla="*/ 8690 h 9873"/>
              <a:gd name="connsiteX83" fmla="*/ 4497 w 10000"/>
              <a:gd name="connsiteY83" fmla="*/ 8716 h 9873"/>
              <a:gd name="connsiteX84" fmla="*/ 4359 w 10000"/>
              <a:gd name="connsiteY84" fmla="*/ 8906 h 9873"/>
              <a:gd name="connsiteX85" fmla="*/ 4337 w 10000"/>
              <a:gd name="connsiteY85" fmla="*/ 8743 h 9873"/>
              <a:gd name="connsiteX86" fmla="*/ 4345 w 10000"/>
              <a:gd name="connsiteY86" fmla="*/ 7800 h 9873"/>
              <a:gd name="connsiteX87" fmla="*/ 4122 w 10000"/>
              <a:gd name="connsiteY87" fmla="*/ 8624 h 9873"/>
              <a:gd name="connsiteX88" fmla="*/ 4058 w 10000"/>
              <a:gd name="connsiteY88" fmla="*/ 8084 h 9873"/>
              <a:gd name="connsiteX89" fmla="*/ 3954 w 10000"/>
              <a:gd name="connsiteY89" fmla="*/ 7985 h 9873"/>
              <a:gd name="connsiteX90" fmla="*/ 4044 w 10000"/>
              <a:gd name="connsiteY90" fmla="*/ 8586 h 9873"/>
              <a:gd name="connsiteX91" fmla="*/ 3833 w 10000"/>
              <a:gd name="connsiteY91" fmla="*/ 7903 h 9873"/>
              <a:gd name="connsiteX92" fmla="*/ 3719 w 10000"/>
              <a:gd name="connsiteY92" fmla="*/ 7992 h 9873"/>
              <a:gd name="connsiteX93" fmla="*/ 3750 w 10000"/>
              <a:gd name="connsiteY93" fmla="*/ 7185 h 9873"/>
              <a:gd name="connsiteX94" fmla="*/ 3631 w 10000"/>
              <a:gd name="connsiteY94" fmla="*/ 7299 h 9873"/>
              <a:gd name="connsiteX95" fmla="*/ 3615 w 10000"/>
              <a:gd name="connsiteY95" fmla="*/ 7299 h 9873"/>
              <a:gd name="connsiteX96" fmla="*/ 3465 w 10000"/>
              <a:gd name="connsiteY96" fmla="*/ 7332 h 9873"/>
              <a:gd name="connsiteX97" fmla="*/ 3406 w 10000"/>
              <a:gd name="connsiteY97" fmla="*/ 6775 h 9873"/>
              <a:gd name="connsiteX98" fmla="*/ 3198 w 10000"/>
              <a:gd name="connsiteY98" fmla="*/ 6685 h 9873"/>
              <a:gd name="connsiteX99" fmla="*/ 3091 w 10000"/>
              <a:gd name="connsiteY99" fmla="*/ 6739 h 9873"/>
              <a:gd name="connsiteX100" fmla="*/ 3006 w 10000"/>
              <a:gd name="connsiteY100" fmla="*/ 6361 h 9873"/>
              <a:gd name="connsiteX101" fmla="*/ 2990 w 10000"/>
              <a:gd name="connsiteY101" fmla="*/ 6361 h 9873"/>
              <a:gd name="connsiteX102" fmla="*/ 2936 w 10000"/>
              <a:gd name="connsiteY102" fmla="*/ 6864 h 9873"/>
              <a:gd name="connsiteX103" fmla="*/ 2910 w 10000"/>
              <a:gd name="connsiteY103" fmla="*/ 6829 h 9873"/>
              <a:gd name="connsiteX104" fmla="*/ 2851 w 10000"/>
              <a:gd name="connsiteY104" fmla="*/ 5982 h 9873"/>
              <a:gd name="connsiteX105" fmla="*/ 2840 w 10000"/>
              <a:gd name="connsiteY105" fmla="*/ 5982 h 9873"/>
              <a:gd name="connsiteX106" fmla="*/ 2840 w 10000"/>
              <a:gd name="connsiteY106" fmla="*/ 6216 h 9873"/>
              <a:gd name="connsiteX107" fmla="*/ 2798 w 10000"/>
              <a:gd name="connsiteY107" fmla="*/ 6072 h 9873"/>
              <a:gd name="connsiteX108" fmla="*/ 2814 w 10000"/>
              <a:gd name="connsiteY108" fmla="*/ 5514 h 9873"/>
              <a:gd name="connsiteX109" fmla="*/ 2563 w 10000"/>
              <a:gd name="connsiteY109" fmla="*/ 5370 h 9873"/>
              <a:gd name="connsiteX110" fmla="*/ 2440 w 10000"/>
              <a:gd name="connsiteY110" fmla="*/ 5657 h 9873"/>
              <a:gd name="connsiteX111" fmla="*/ 2023 w 10000"/>
              <a:gd name="connsiteY111" fmla="*/ 4109 h 9873"/>
              <a:gd name="connsiteX112" fmla="*/ 2034 w 10000"/>
              <a:gd name="connsiteY112" fmla="*/ 4342 h 9873"/>
              <a:gd name="connsiteX113" fmla="*/ 1815 w 10000"/>
              <a:gd name="connsiteY113" fmla="*/ 4218 h 9873"/>
              <a:gd name="connsiteX114" fmla="*/ 1815 w 10000"/>
              <a:gd name="connsiteY114" fmla="*/ 4071 h 9873"/>
              <a:gd name="connsiteX115" fmla="*/ 1842 w 10000"/>
              <a:gd name="connsiteY115" fmla="*/ 3639 h 9873"/>
              <a:gd name="connsiteX116" fmla="*/ 1773 w 10000"/>
              <a:gd name="connsiteY116" fmla="*/ 3368 h 9873"/>
              <a:gd name="connsiteX117" fmla="*/ 1580 w 10000"/>
              <a:gd name="connsiteY117" fmla="*/ 3135 h 9873"/>
              <a:gd name="connsiteX118" fmla="*/ 1468 w 10000"/>
              <a:gd name="connsiteY118" fmla="*/ 3314 h 9873"/>
              <a:gd name="connsiteX119" fmla="*/ 1468 w 10000"/>
              <a:gd name="connsiteY119" fmla="*/ 4018 h 9873"/>
              <a:gd name="connsiteX120" fmla="*/ 1442 w 10000"/>
              <a:gd name="connsiteY120" fmla="*/ 4071 h 9873"/>
              <a:gd name="connsiteX121" fmla="*/ 1383 w 10000"/>
              <a:gd name="connsiteY121" fmla="*/ 4071 h 9873"/>
              <a:gd name="connsiteX122" fmla="*/ 1233 w 10000"/>
              <a:gd name="connsiteY122" fmla="*/ 3550 h 9873"/>
              <a:gd name="connsiteX123" fmla="*/ 1095 w 10000"/>
              <a:gd name="connsiteY123" fmla="*/ 4450 h 9873"/>
              <a:gd name="connsiteX124" fmla="*/ 1041 w 10000"/>
              <a:gd name="connsiteY124" fmla="*/ 4397 h 9873"/>
              <a:gd name="connsiteX125" fmla="*/ 886 w 10000"/>
              <a:gd name="connsiteY125" fmla="*/ 3224 h 9873"/>
              <a:gd name="connsiteX126" fmla="*/ 721 w 10000"/>
              <a:gd name="connsiteY126" fmla="*/ 2902 h 9873"/>
              <a:gd name="connsiteX127" fmla="*/ 625 w 10000"/>
              <a:gd name="connsiteY127" fmla="*/ 2992 h 9873"/>
              <a:gd name="connsiteX128" fmla="*/ 651 w 10000"/>
              <a:gd name="connsiteY128" fmla="*/ 2576 h 9873"/>
              <a:gd name="connsiteX129" fmla="*/ 358 w 10000"/>
              <a:gd name="connsiteY129" fmla="*/ 2378 h 9873"/>
              <a:gd name="connsiteX130" fmla="*/ 416 w 10000"/>
              <a:gd name="connsiteY130" fmla="*/ 2145 h 9873"/>
              <a:gd name="connsiteX131" fmla="*/ 374 w 10000"/>
              <a:gd name="connsiteY131" fmla="*/ 2145 h 9873"/>
              <a:gd name="connsiteX132" fmla="*/ 251 w 10000"/>
              <a:gd name="connsiteY132" fmla="*/ 2378 h 9873"/>
              <a:gd name="connsiteX133" fmla="*/ 304 w 10000"/>
              <a:gd name="connsiteY133" fmla="*/ 2145 h 9873"/>
              <a:gd name="connsiteX134" fmla="*/ 320 w 10000"/>
              <a:gd name="connsiteY134" fmla="*/ 2054 h 9873"/>
              <a:gd name="connsiteX135" fmla="*/ 155 w 10000"/>
              <a:gd name="connsiteY135" fmla="*/ 2252 h 9873"/>
              <a:gd name="connsiteX136" fmla="*/ 155 w 10000"/>
              <a:gd name="connsiteY136" fmla="*/ 1080 h 9873"/>
              <a:gd name="connsiteX137" fmla="*/ 43 w 10000"/>
              <a:gd name="connsiteY137" fmla="*/ 991 h 9873"/>
              <a:gd name="connsiteX138" fmla="*/ 0 w 10000"/>
              <a:gd name="connsiteY138" fmla="*/ 1226 h 9873"/>
              <a:gd name="connsiteX139" fmla="*/ 0 w 10000"/>
              <a:gd name="connsiteY139" fmla="*/ 0 h 9873"/>
              <a:gd name="connsiteX0" fmla="*/ 0 w 10000"/>
              <a:gd name="connsiteY0" fmla="*/ 0 h 9945"/>
              <a:gd name="connsiteX1" fmla="*/ 10000 w 10000"/>
              <a:gd name="connsiteY1" fmla="*/ 0 h 9945"/>
              <a:gd name="connsiteX2" fmla="*/ 10000 w 10000"/>
              <a:gd name="connsiteY2" fmla="*/ 6771 h 9945"/>
              <a:gd name="connsiteX3" fmla="*/ 9920 w 10000"/>
              <a:gd name="connsiteY3" fmla="*/ 6588 h 9945"/>
              <a:gd name="connsiteX4" fmla="*/ 9754 w 10000"/>
              <a:gd name="connsiteY4" fmla="*/ 7007 h 9945"/>
              <a:gd name="connsiteX5" fmla="*/ 9712 w 10000"/>
              <a:gd name="connsiteY5" fmla="*/ 8012 h 9945"/>
              <a:gd name="connsiteX6" fmla="*/ 9349 w 10000"/>
              <a:gd name="connsiteY6" fmla="*/ 8614 h 9945"/>
              <a:gd name="connsiteX7" fmla="*/ 9279 w 10000"/>
              <a:gd name="connsiteY7" fmla="*/ 8375 h 9945"/>
              <a:gd name="connsiteX8" fmla="*/ 9253 w 10000"/>
              <a:gd name="connsiteY8" fmla="*/ 8430 h 9945"/>
              <a:gd name="connsiteX9" fmla="*/ 9242 w 10000"/>
              <a:gd name="connsiteY9" fmla="*/ 8851 h 9945"/>
              <a:gd name="connsiteX10" fmla="*/ 9156 w 10000"/>
              <a:gd name="connsiteY10" fmla="*/ 8905 h 9945"/>
              <a:gd name="connsiteX11" fmla="*/ 9034 w 10000"/>
              <a:gd name="connsiteY11" fmla="*/ 8430 h 9945"/>
              <a:gd name="connsiteX12" fmla="*/ 9071 w 10000"/>
              <a:gd name="connsiteY12" fmla="*/ 8250 h 9945"/>
              <a:gd name="connsiteX13" fmla="*/ 9007 w 10000"/>
              <a:gd name="connsiteY13" fmla="*/ 7957 h 9945"/>
              <a:gd name="connsiteX14" fmla="*/ 8825 w 10000"/>
              <a:gd name="connsiteY14" fmla="*/ 8194 h 9945"/>
              <a:gd name="connsiteX15" fmla="*/ 8809 w 10000"/>
              <a:gd name="connsiteY15" fmla="*/ 8048 h 9945"/>
              <a:gd name="connsiteX16" fmla="*/ 8868 w 10000"/>
              <a:gd name="connsiteY16" fmla="*/ 7865 h 9945"/>
              <a:gd name="connsiteX17" fmla="*/ 8836 w 10000"/>
              <a:gd name="connsiteY17" fmla="*/ 7719 h 9945"/>
              <a:gd name="connsiteX18" fmla="*/ 8756 w 10000"/>
              <a:gd name="connsiteY18" fmla="*/ 7809 h 9945"/>
              <a:gd name="connsiteX19" fmla="*/ 8671 w 10000"/>
              <a:gd name="connsiteY19" fmla="*/ 7426 h 9945"/>
              <a:gd name="connsiteX20" fmla="*/ 8697 w 10000"/>
              <a:gd name="connsiteY20" fmla="*/ 7098 h 9945"/>
              <a:gd name="connsiteX21" fmla="*/ 8628 w 10000"/>
              <a:gd name="connsiteY21" fmla="*/ 7191 h 9945"/>
              <a:gd name="connsiteX22" fmla="*/ 8590 w 10000"/>
              <a:gd name="connsiteY22" fmla="*/ 8048 h 9945"/>
              <a:gd name="connsiteX23" fmla="*/ 8436 w 10000"/>
              <a:gd name="connsiteY23" fmla="*/ 7957 h 9945"/>
              <a:gd name="connsiteX24" fmla="*/ 8436 w 10000"/>
              <a:gd name="connsiteY24" fmla="*/ 7902 h 9945"/>
              <a:gd name="connsiteX25" fmla="*/ 8478 w 10000"/>
              <a:gd name="connsiteY25" fmla="*/ 7774 h 9945"/>
              <a:gd name="connsiteX26" fmla="*/ 8478 w 10000"/>
              <a:gd name="connsiteY26" fmla="*/ 7719 h 9945"/>
              <a:gd name="connsiteX27" fmla="*/ 8382 w 10000"/>
              <a:gd name="connsiteY27" fmla="*/ 7573 h 9945"/>
              <a:gd name="connsiteX28" fmla="*/ 8356 w 10000"/>
              <a:gd name="connsiteY28" fmla="*/ 7902 h 9945"/>
              <a:gd name="connsiteX29" fmla="*/ 8409 w 10000"/>
              <a:gd name="connsiteY29" fmla="*/ 8194 h 9945"/>
              <a:gd name="connsiteX30" fmla="*/ 8393 w 10000"/>
              <a:gd name="connsiteY30" fmla="*/ 8194 h 9945"/>
              <a:gd name="connsiteX31" fmla="*/ 8297 w 10000"/>
              <a:gd name="connsiteY31" fmla="*/ 7902 h 9945"/>
              <a:gd name="connsiteX32" fmla="*/ 8254 w 10000"/>
              <a:gd name="connsiteY32" fmla="*/ 7393 h 9945"/>
              <a:gd name="connsiteX33" fmla="*/ 8217 w 10000"/>
              <a:gd name="connsiteY33" fmla="*/ 7393 h 9945"/>
              <a:gd name="connsiteX34" fmla="*/ 8201 w 10000"/>
              <a:gd name="connsiteY34" fmla="*/ 7573 h 9945"/>
              <a:gd name="connsiteX35" fmla="*/ 8115 w 10000"/>
              <a:gd name="connsiteY35" fmla="*/ 7426 h 9945"/>
              <a:gd name="connsiteX36" fmla="*/ 8078 w 10000"/>
              <a:gd name="connsiteY36" fmla="*/ 7663 h 9945"/>
              <a:gd name="connsiteX37" fmla="*/ 8078 w 10000"/>
              <a:gd name="connsiteY37" fmla="*/ 7482 h 9945"/>
              <a:gd name="connsiteX38" fmla="*/ 7939 w 10000"/>
              <a:gd name="connsiteY38" fmla="*/ 7865 h 9945"/>
              <a:gd name="connsiteX39" fmla="*/ 7854 w 10000"/>
              <a:gd name="connsiteY39" fmla="*/ 7865 h 9945"/>
              <a:gd name="connsiteX40" fmla="*/ 7645 w 10000"/>
              <a:gd name="connsiteY40" fmla="*/ 8430 h 9945"/>
              <a:gd name="connsiteX41" fmla="*/ 7603 w 10000"/>
              <a:gd name="connsiteY41" fmla="*/ 8250 h 9945"/>
              <a:gd name="connsiteX42" fmla="*/ 7635 w 10000"/>
              <a:gd name="connsiteY42" fmla="*/ 8614 h 9945"/>
              <a:gd name="connsiteX43" fmla="*/ 7533 w 10000"/>
              <a:gd name="connsiteY43" fmla="*/ 8614 h 9945"/>
              <a:gd name="connsiteX44" fmla="*/ 7453 w 10000"/>
              <a:gd name="connsiteY44" fmla="*/ 9417 h 9945"/>
              <a:gd name="connsiteX45" fmla="*/ 7330 w 10000"/>
              <a:gd name="connsiteY45" fmla="*/ 9654 h 9945"/>
              <a:gd name="connsiteX46" fmla="*/ 7472 w 10000"/>
              <a:gd name="connsiteY46" fmla="*/ 8171 h 9945"/>
              <a:gd name="connsiteX47" fmla="*/ 7424 w 10000"/>
              <a:gd name="connsiteY47" fmla="*/ 8810 h 9945"/>
              <a:gd name="connsiteX48" fmla="*/ 7386 w 10000"/>
              <a:gd name="connsiteY48" fmla="*/ 7953 h 9945"/>
              <a:gd name="connsiteX49" fmla="*/ 7347 w 10000"/>
              <a:gd name="connsiteY49" fmla="*/ 8364 h 9945"/>
              <a:gd name="connsiteX50" fmla="*/ 7267 w 10000"/>
              <a:gd name="connsiteY50" fmla="*/ 8021 h 9945"/>
              <a:gd name="connsiteX51" fmla="*/ 7054 w 10000"/>
              <a:gd name="connsiteY51" fmla="*/ 8521 h 9945"/>
              <a:gd name="connsiteX52" fmla="*/ 7053 w 10000"/>
              <a:gd name="connsiteY52" fmla="*/ 7541 h 9945"/>
              <a:gd name="connsiteX53" fmla="*/ 7026 w 10000"/>
              <a:gd name="connsiteY53" fmla="*/ 8066 h 9945"/>
              <a:gd name="connsiteX54" fmla="*/ 6828 w 10000"/>
              <a:gd name="connsiteY54" fmla="*/ 8258 h 9945"/>
              <a:gd name="connsiteX55" fmla="*/ 6677 w 10000"/>
              <a:gd name="connsiteY55" fmla="*/ 8055 h 9945"/>
              <a:gd name="connsiteX56" fmla="*/ 6616 w 10000"/>
              <a:gd name="connsiteY56" fmla="*/ 8249 h 9945"/>
              <a:gd name="connsiteX57" fmla="*/ 6417 w 10000"/>
              <a:gd name="connsiteY57" fmla="*/ 8367 h 9945"/>
              <a:gd name="connsiteX58" fmla="*/ 6500 w 10000"/>
              <a:gd name="connsiteY58" fmla="*/ 8367 h 9945"/>
              <a:gd name="connsiteX59" fmla="*/ 6333 w 10000"/>
              <a:gd name="connsiteY59" fmla="*/ 8734 h 9945"/>
              <a:gd name="connsiteX60" fmla="*/ 6333 w 10000"/>
              <a:gd name="connsiteY60" fmla="*/ 8367 h 9945"/>
              <a:gd name="connsiteX61" fmla="*/ 6250 w 10000"/>
              <a:gd name="connsiteY61" fmla="*/ 8367 h 9945"/>
              <a:gd name="connsiteX62" fmla="*/ 6167 w 10000"/>
              <a:gd name="connsiteY62" fmla="*/ 8367 h 9945"/>
              <a:gd name="connsiteX63" fmla="*/ 5917 w 10000"/>
              <a:gd name="connsiteY63" fmla="*/ 8367 h 9945"/>
              <a:gd name="connsiteX64" fmla="*/ 5879 w 10000"/>
              <a:gd name="connsiteY64" fmla="*/ 7959 h 9945"/>
              <a:gd name="connsiteX65" fmla="*/ 5753 w 10000"/>
              <a:gd name="connsiteY65" fmla="*/ 8140 h 9945"/>
              <a:gd name="connsiteX66" fmla="*/ 5700 w 10000"/>
              <a:gd name="connsiteY66" fmla="*/ 8187 h 9945"/>
              <a:gd name="connsiteX67" fmla="*/ 5559 w 10000"/>
              <a:gd name="connsiteY67" fmla="*/ 8210 h 9945"/>
              <a:gd name="connsiteX68" fmla="*/ 5472 w 10000"/>
              <a:gd name="connsiteY68" fmla="*/ 8220 h 9945"/>
              <a:gd name="connsiteX69" fmla="*/ 5335 w 10000"/>
              <a:gd name="connsiteY69" fmla="*/ 8983 h 9945"/>
              <a:gd name="connsiteX70" fmla="*/ 5268 w 10000"/>
              <a:gd name="connsiteY70" fmla="*/ 8437 h 9945"/>
              <a:gd name="connsiteX71" fmla="*/ 5151 w 10000"/>
              <a:gd name="connsiteY71" fmla="*/ 8446 h 9945"/>
              <a:gd name="connsiteX72" fmla="*/ 5108 w 10000"/>
              <a:gd name="connsiteY72" fmla="*/ 9302 h 9945"/>
              <a:gd name="connsiteX73" fmla="*/ 5076 w 10000"/>
              <a:gd name="connsiteY73" fmla="*/ 9113 h 9945"/>
              <a:gd name="connsiteX74" fmla="*/ 5000 w 10000"/>
              <a:gd name="connsiteY74" fmla="*/ 9098 h 9945"/>
              <a:gd name="connsiteX75" fmla="*/ 5083 w 10000"/>
              <a:gd name="connsiteY75" fmla="*/ 8367 h 9945"/>
              <a:gd name="connsiteX76" fmla="*/ 5083 w 10000"/>
              <a:gd name="connsiteY76" fmla="*/ 9459 h 9945"/>
              <a:gd name="connsiteX77" fmla="*/ 4958 w 10000"/>
              <a:gd name="connsiteY77" fmla="*/ 7726 h 9945"/>
              <a:gd name="connsiteX78" fmla="*/ 4917 w 10000"/>
              <a:gd name="connsiteY78" fmla="*/ 8005 h 9945"/>
              <a:gd name="connsiteX79" fmla="*/ 4833 w 10000"/>
              <a:gd name="connsiteY79" fmla="*/ 7641 h 9945"/>
              <a:gd name="connsiteX80" fmla="*/ 4597 w 10000"/>
              <a:gd name="connsiteY80" fmla="*/ 9065 h 9945"/>
              <a:gd name="connsiteX81" fmla="*/ 4677 w 10000"/>
              <a:gd name="connsiteY81" fmla="*/ 8847 h 9945"/>
              <a:gd name="connsiteX82" fmla="*/ 4592 w 10000"/>
              <a:gd name="connsiteY82" fmla="*/ 8802 h 9945"/>
              <a:gd name="connsiteX83" fmla="*/ 4497 w 10000"/>
              <a:gd name="connsiteY83" fmla="*/ 8828 h 9945"/>
              <a:gd name="connsiteX84" fmla="*/ 4359 w 10000"/>
              <a:gd name="connsiteY84" fmla="*/ 9021 h 9945"/>
              <a:gd name="connsiteX85" fmla="*/ 4337 w 10000"/>
              <a:gd name="connsiteY85" fmla="*/ 8855 h 9945"/>
              <a:gd name="connsiteX86" fmla="*/ 4345 w 10000"/>
              <a:gd name="connsiteY86" fmla="*/ 7900 h 9945"/>
              <a:gd name="connsiteX87" fmla="*/ 4122 w 10000"/>
              <a:gd name="connsiteY87" fmla="*/ 8735 h 9945"/>
              <a:gd name="connsiteX88" fmla="*/ 4058 w 10000"/>
              <a:gd name="connsiteY88" fmla="*/ 8188 h 9945"/>
              <a:gd name="connsiteX89" fmla="*/ 3954 w 10000"/>
              <a:gd name="connsiteY89" fmla="*/ 8088 h 9945"/>
              <a:gd name="connsiteX90" fmla="*/ 4044 w 10000"/>
              <a:gd name="connsiteY90" fmla="*/ 8696 h 9945"/>
              <a:gd name="connsiteX91" fmla="*/ 3833 w 10000"/>
              <a:gd name="connsiteY91" fmla="*/ 8005 h 9945"/>
              <a:gd name="connsiteX92" fmla="*/ 3719 w 10000"/>
              <a:gd name="connsiteY92" fmla="*/ 8095 h 9945"/>
              <a:gd name="connsiteX93" fmla="*/ 3750 w 10000"/>
              <a:gd name="connsiteY93" fmla="*/ 7277 h 9945"/>
              <a:gd name="connsiteX94" fmla="*/ 3631 w 10000"/>
              <a:gd name="connsiteY94" fmla="*/ 7393 h 9945"/>
              <a:gd name="connsiteX95" fmla="*/ 3615 w 10000"/>
              <a:gd name="connsiteY95" fmla="*/ 7393 h 9945"/>
              <a:gd name="connsiteX96" fmla="*/ 3465 w 10000"/>
              <a:gd name="connsiteY96" fmla="*/ 7426 h 9945"/>
              <a:gd name="connsiteX97" fmla="*/ 3406 w 10000"/>
              <a:gd name="connsiteY97" fmla="*/ 6862 h 9945"/>
              <a:gd name="connsiteX98" fmla="*/ 3198 w 10000"/>
              <a:gd name="connsiteY98" fmla="*/ 6771 h 9945"/>
              <a:gd name="connsiteX99" fmla="*/ 3091 w 10000"/>
              <a:gd name="connsiteY99" fmla="*/ 6826 h 9945"/>
              <a:gd name="connsiteX100" fmla="*/ 3006 w 10000"/>
              <a:gd name="connsiteY100" fmla="*/ 6443 h 9945"/>
              <a:gd name="connsiteX101" fmla="*/ 2990 w 10000"/>
              <a:gd name="connsiteY101" fmla="*/ 6443 h 9945"/>
              <a:gd name="connsiteX102" fmla="*/ 2936 w 10000"/>
              <a:gd name="connsiteY102" fmla="*/ 6952 h 9945"/>
              <a:gd name="connsiteX103" fmla="*/ 2910 w 10000"/>
              <a:gd name="connsiteY103" fmla="*/ 6917 h 9945"/>
              <a:gd name="connsiteX104" fmla="*/ 2851 w 10000"/>
              <a:gd name="connsiteY104" fmla="*/ 6059 h 9945"/>
              <a:gd name="connsiteX105" fmla="*/ 2840 w 10000"/>
              <a:gd name="connsiteY105" fmla="*/ 6059 h 9945"/>
              <a:gd name="connsiteX106" fmla="*/ 2840 w 10000"/>
              <a:gd name="connsiteY106" fmla="*/ 6296 h 9945"/>
              <a:gd name="connsiteX107" fmla="*/ 2798 w 10000"/>
              <a:gd name="connsiteY107" fmla="*/ 6150 h 9945"/>
              <a:gd name="connsiteX108" fmla="*/ 2814 w 10000"/>
              <a:gd name="connsiteY108" fmla="*/ 5585 h 9945"/>
              <a:gd name="connsiteX109" fmla="*/ 2563 w 10000"/>
              <a:gd name="connsiteY109" fmla="*/ 5439 h 9945"/>
              <a:gd name="connsiteX110" fmla="*/ 2440 w 10000"/>
              <a:gd name="connsiteY110" fmla="*/ 5730 h 9945"/>
              <a:gd name="connsiteX111" fmla="*/ 2023 w 10000"/>
              <a:gd name="connsiteY111" fmla="*/ 4162 h 9945"/>
              <a:gd name="connsiteX112" fmla="*/ 2034 w 10000"/>
              <a:gd name="connsiteY112" fmla="*/ 4398 h 9945"/>
              <a:gd name="connsiteX113" fmla="*/ 1815 w 10000"/>
              <a:gd name="connsiteY113" fmla="*/ 4272 h 9945"/>
              <a:gd name="connsiteX114" fmla="*/ 1815 w 10000"/>
              <a:gd name="connsiteY114" fmla="*/ 4123 h 9945"/>
              <a:gd name="connsiteX115" fmla="*/ 1842 w 10000"/>
              <a:gd name="connsiteY115" fmla="*/ 3686 h 9945"/>
              <a:gd name="connsiteX116" fmla="*/ 1773 w 10000"/>
              <a:gd name="connsiteY116" fmla="*/ 3411 h 9945"/>
              <a:gd name="connsiteX117" fmla="*/ 1580 w 10000"/>
              <a:gd name="connsiteY117" fmla="*/ 3175 h 9945"/>
              <a:gd name="connsiteX118" fmla="*/ 1468 w 10000"/>
              <a:gd name="connsiteY118" fmla="*/ 3357 h 9945"/>
              <a:gd name="connsiteX119" fmla="*/ 1468 w 10000"/>
              <a:gd name="connsiteY119" fmla="*/ 4070 h 9945"/>
              <a:gd name="connsiteX120" fmla="*/ 1442 w 10000"/>
              <a:gd name="connsiteY120" fmla="*/ 4123 h 9945"/>
              <a:gd name="connsiteX121" fmla="*/ 1383 w 10000"/>
              <a:gd name="connsiteY121" fmla="*/ 4123 h 9945"/>
              <a:gd name="connsiteX122" fmla="*/ 1233 w 10000"/>
              <a:gd name="connsiteY122" fmla="*/ 3596 h 9945"/>
              <a:gd name="connsiteX123" fmla="*/ 1095 w 10000"/>
              <a:gd name="connsiteY123" fmla="*/ 4507 h 9945"/>
              <a:gd name="connsiteX124" fmla="*/ 1041 w 10000"/>
              <a:gd name="connsiteY124" fmla="*/ 4454 h 9945"/>
              <a:gd name="connsiteX125" fmla="*/ 886 w 10000"/>
              <a:gd name="connsiteY125" fmla="*/ 3265 h 9945"/>
              <a:gd name="connsiteX126" fmla="*/ 721 w 10000"/>
              <a:gd name="connsiteY126" fmla="*/ 2939 h 9945"/>
              <a:gd name="connsiteX127" fmla="*/ 625 w 10000"/>
              <a:gd name="connsiteY127" fmla="*/ 3030 h 9945"/>
              <a:gd name="connsiteX128" fmla="*/ 651 w 10000"/>
              <a:gd name="connsiteY128" fmla="*/ 2609 h 9945"/>
              <a:gd name="connsiteX129" fmla="*/ 358 w 10000"/>
              <a:gd name="connsiteY129" fmla="*/ 2409 h 9945"/>
              <a:gd name="connsiteX130" fmla="*/ 416 w 10000"/>
              <a:gd name="connsiteY130" fmla="*/ 2173 h 9945"/>
              <a:gd name="connsiteX131" fmla="*/ 374 w 10000"/>
              <a:gd name="connsiteY131" fmla="*/ 2173 h 9945"/>
              <a:gd name="connsiteX132" fmla="*/ 251 w 10000"/>
              <a:gd name="connsiteY132" fmla="*/ 2409 h 9945"/>
              <a:gd name="connsiteX133" fmla="*/ 304 w 10000"/>
              <a:gd name="connsiteY133" fmla="*/ 2173 h 9945"/>
              <a:gd name="connsiteX134" fmla="*/ 320 w 10000"/>
              <a:gd name="connsiteY134" fmla="*/ 2080 h 9945"/>
              <a:gd name="connsiteX135" fmla="*/ 155 w 10000"/>
              <a:gd name="connsiteY135" fmla="*/ 2281 h 9945"/>
              <a:gd name="connsiteX136" fmla="*/ 155 w 10000"/>
              <a:gd name="connsiteY136" fmla="*/ 1094 h 9945"/>
              <a:gd name="connsiteX137" fmla="*/ 43 w 10000"/>
              <a:gd name="connsiteY137" fmla="*/ 1004 h 9945"/>
              <a:gd name="connsiteX138" fmla="*/ 0 w 10000"/>
              <a:gd name="connsiteY138" fmla="*/ 1242 h 9945"/>
              <a:gd name="connsiteX139" fmla="*/ 0 w 10000"/>
              <a:gd name="connsiteY139" fmla="*/ 0 h 9945"/>
              <a:gd name="connsiteX0" fmla="*/ 0 w 10000"/>
              <a:gd name="connsiteY0" fmla="*/ 0 h 9521"/>
              <a:gd name="connsiteX1" fmla="*/ 10000 w 10000"/>
              <a:gd name="connsiteY1" fmla="*/ 0 h 9521"/>
              <a:gd name="connsiteX2" fmla="*/ 10000 w 10000"/>
              <a:gd name="connsiteY2" fmla="*/ 6808 h 9521"/>
              <a:gd name="connsiteX3" fmla="*/ 9920 w 10000"/>
              <a:gd name="connsiteY3" fmla="*/ 6624 h 9521"/>
              <a:gd name="connsiteX4" fmla="*/ 9754 w 10000"/>
              <a:gd name="connsiteY4" fmla="*/ 7046 h 9521"/>
              <a:gd name="connsiteX5" fmla="*/ 9712 w 10000"/>
              <a:gd name="connsiteY5" fmla="*/ 8056 h 9521"/>
              <a:gd name="connsiteX6" fmla="*/ 9349 w 10000"/>
              <a:gd name="connsiteY6" fmla="*/ 8662 h 9521"/>
              <a:gd name="connsiteX7" fmla="*/ 9279 w 10000"/>
              <a:gd name="connsiteY7" fmla="*/ 8421 h 9521"/>
              <a:gd name="connsiteX8" fmla="*/ 9253 w 10000"/>
              <a:gd name="connsiteY8" fmla="*/ 8477 h 9521"/>
              <a:gd name="connsiteX9" fmla="*/ 9242 w 10000"/>
              <a:gd name="connsiteY9" fmla="*/ 8900 h 9521"/>
              <a:gd name="connsiteX10" fmla="*/ 9156 w 10000"/>
              <a:gd name="connsiteY10" fmla="*/ 8954 h 9521"/>
              <a:gd name="connsiteX11" fmla="*/ 9034 w 10000"/>
              <a:gd name="connsiteY11" fmla="*/ 8477 h 9521"/>
              <a:gd name="connsiteX12" fmla="*/ 9071 w 10000"/>
              <a:gd name="connsiteY12" fmla="*/ 8296 h 9521"/>
              <a:gd name="connsiteX13" fmla="*/ 9007 w 10000"/>
              <a:gd name="connsiteY13" fmla="*/ 8001 h 9521"/>
              <a:gd name="connsiteX14" fmla="*/ 8825 w 10000"/>
              <a:gd name="connsiteY14" fmla="*/ 8239 h 9521"/>
              <a:gd name="connsiteX15" fmla="*/ 8809 w 10000"/>
              <a:gd name="connsiteY15" fmla="*/ 8093 h 9521"/>
              <a:gd name="connsiteX16" fmla="*/ 8868 w 10000"/>
              <a:gd name="connsiteY16" fmla="*/ 7908 h 9521"/>
              <a:gd name="connsiteX17" fmla="*/ 8836 w 10000"/>
              <a:gd name="connsiteY17" fmla="*/ 7762 h 9521"/>
              <a:gd name="connsiteX18" fmla="*/ 8756 w 10000"/>
              <a:gd name="connsiteY18" fmla="*/ 7852 h 9521"/>
              <a:gd name="connsiteX19" fmla="*/ 8671 w 10000"/>
              <a:gd name="connsiteY19" fmla="*/ 7467 h 9521"/>
              <a:gd name="connsiteX20" fmla="*/ 8697 w 10000"/>
              <a:gd name="connsiteY20" fmla="*/ 7137 h 9521"/>
              <a:gd name="connsiteX21" fmla="*/ 8628 w 10000"/>
              <a:gd name="connsiteY21" fmla="*/ 7231 h 9521"/>
              <a:gd name="connsiteX22" fmla="*/ 8590 w 10000"/>
              <a:gd name="connsiteY22" fmla="*/ 8093 h 9521"/>
              <a:gd name="connsiteX23" fmla="*/ 8436 w 10000"/>
              <a:gd name="connsiteY23" fmla="*/ 8001 h 9521"/>
              <a:gd name="connsiteX24" fmla="*/ 8436 w 10000"/>
              <a:gd name="connsiteY24" fmla="*/ 7946 h 9521"/>
              <a:gd name="connsiteX25" fmla="*/ 8478 w 10000"/>
              <a:gd name="connsiteY25" fmla="*/ 7817 h 9521"/>
              <a:gd name="connsiteX26" fmla="*/ 8478 w 10000"/>
              <a:gd name="connsiteY26" fmla="*/ 7762 h 9521"/>
              <a:gd name="connsiteX27" fmla="*/ 8382 w 10000"/>
              <a:gd name="connsiteY27" fmla="*/ 7615 h 9521"/>
              <a:gd name="connsiteX28" fmla="*/ 8356 w 10000"/>
              <a:gd name="connsiteY28" fmla="*/ 7946 h 9521"/>
              <a:gd name="connsiteX29" fmla="*/ 8409 w 10000"/>
              <a:gd name="connsiteY29" fmla="*/ 8239 h 9521"/>
              <a:gd name="connsiteX30" fmla="*/ 8393 w 10000"/>
              <a:gd name="connsiteY30" fmla="*/ 8239 h 9521"/>
              <a:gd name="connsiteX31" fmla="*/ 8297 w 10000"/>
              <a:gd name="connsiteY31" fmla="*/ 7946 h 9521"/>
              <a:gd name="connsiteX32" fmla="*/ 8254 w 10000"/>
              <a:gd name="connsiteY32" fmla="*/ 7434 h 9521"/>
              <a:gd name="connsiteX33" fmla="*/ 8217 w 10000"/>
              <a:gd name="connsiteY33" fmla="*/ 7434 h 9521"/>
              <a:gd name="connsiteX34" fmla="*/ 8201 w 10000"/>
              <a:gd name="connsiteY34" fmla="*/ 7615 h 9521"/>
              <a:gd name="connsiteX35" fmla="*/ 8115 w 10000"/>
              <a:gd name="connsiteY35" fmla="*/ 7467 h 9521"/>
              <a:gd name="connsiteX36" fmla="*/ 8078 w 10000"/>
              <a:gd name="connsiteY36" fmla="*/ 7705 h 9521"/>
              <a:gd name="connsiteX37" fmla="*/ 8078 w 10000"/>
              <a:gd name="connsiteY37" fmla="*/ 7523 h 9521"/>
              <a:gd name="connsiteX38" fmla="*/ 7939 w 10000"/>
              <a:gd name="connsiteY38" fmla="*/ 7908 h 9521"/>
              <a:gd name="connsiteX39" fmla="*/ 7854 w 10000"/>
              <a:gd name="connsiteY39" fmla="*/ 7908 h 9521"/>
              <a:gd name="connsiteX40" fmla="*/ 7645 w 10000"/>
              <a:gd name="connsiteY40" fmla="*/ 8477 h 9521"/>
              <a:gd name="connsiteX41" fmla="*/ 7603 w 10000"/>
              <a:gd name="connsiteY41" fmla="*/ 8296 h 9521"/>
              <a:gd name="connsiteX42" fmla="*/ 7635 w 10000"/>
              <a:gd name="connsiteY42" fmla="*/ 8662 h 9521"/>
              <a:gd name="connsiteX43" fmla="*/ 7533 w 10000"/>
              <a:gd name="connsiteY43" fmla="*/ 8662 h 9521"/>
              <a:gd name="connsiteX44" fmla="*/ 7453 w 10000"/>
              <a:gd name="connsiteY44" fmla="*/ 9469 h 9521"/>
              <a:gd name="connsiteX45" fmla="*/ 7549 w 10000"/>
              <a:gd name="connsiteY45" fmla="*/ 7649 h 9521"/>
              <a:gd name="connsiteX46" fmla="*/ 7472 w 10000"/>
              <a:gd name="connsiteY46" fmla="*/ 8216 h 9521"/>
              <a:gd name="connsiteX47" fmla="*/ 7424 w 10000"/>
              <a:gd name="connsiteY47" fmla="*/ 8859 h 9521"/>
              <a:gd name="connsiteX48" fmla="*/ 7386 w 10000"/>
              <a:gd name="connsiteY48" fmla="*/ 7997 h 9521"/>
              <a:gd name="connsiteX49" fmla="*/ 7347 w 10000"/>
              <a:gd name="connsiteY49" fmla="*/ 8410 h 9521"/>
              <a:gd name="connsiteX50" fmla="*/ 7267 w 10000"/>
              <a:gd name="connsiteY50" fmla="*/ 8065 h 9521"/>
              <a:gd name="connsiteX51" fmla="*/ 7054 w 10000"/>
              <a:gd name="connsiteY51" fmla="*/ 8568 h 9521"/>
              <a:gd name="connsiteX52" fmla="*/ 7053 w 10000"/>
              <a:gd name="connsiteY52" fmla="*/ 7583 h 9521"/>
              <a:gd name="connsiteX53" fmla="*/ 7026 w 10000"/>
              <a:gd name="connsiteY53" fmla="*/ 8111 h 9521"/>
              <a:gd name="connsiteX54" fmla="*/ 6828 w 10000"/>
              <a:gd name="connsiteY54" fmla="*/ 8304 h 9521"/>
              <a:gd name="connsiteX55" fmla="*/ 6677 w 10000"/>
              <a:gd name="connsiteY55" fmla="*/ 8100 h 9521"/>
              <a:gd name="connsiteX56" fmla="*/ 6616 w 10000"/>
              <a:gd name="connsiteY56" fmla="*/ 8295 h 9521"/>
              <a:gd name="connsiteX57" fmla="*/ 6417 w 10000"/>
              <a:gd name="connsiteY57" fmla="*/ 8413 h 9521"/>
              <a:gd name="connsiteX58" fmla="*/ 6500 w 10000"/>
              <a:gd name="connsiteY58" fmla="*/ 8413 h 9521"/>
              <a:gd name="connsiteX59" fmla="*/ 6333 w 10000"/>
              <a:gd name="connsiteY59" fmla="*/ 8782 h 9521"/>
              <a:gd name="connsiteX60" fmla="*/ 6333 w 10000"/>
              <a:gd name="connsiteY60" fmla="*/ 8413 h 9521"/>
              <a:gd name="connsiteX61" fmla="*/ 6250 w 10000"/>
              <a:gd name="connsiteY61" fmla="*/ 8413 h 9521"/>
              <a:gd name="connsiteX62" fmla="*/ 6167 w 10000"/>
              <a:gd name="connsiteY62" fmla="*/ 8413 h 9521"/>
              <a:gd name="connsiteX63" fmla="*/ 5917 w 10000"/>
              <a:gd name="connsiteY63" fmla="*/ 8413 h 9521"/>
              <a:gd name="connsiteX64" fmla="*/ 5879 w 10000"/>
              <a:gd name="connsiteY64" fmla="*/ 8003 h 9521"/>
              <a:gd name="connsiteX65" fmla="*/ 5753 w 10000"/>
              <a:gd name="connsiteY65" fmla="*/ 8185 h 9521"/>
              <a:gd name="connsiteX66" fmla="*/ 5700 w 10000"/>
              <a:gd name="connsiteY66" fmla="*/ 8232 h 9521"/>
              <a:gd name="connsiteX67" fmla="*/ 5559 w 10000"/>
              <a:gd name="connsiteY67" fmla="*/ 8255 h 9521"/>
              <a:gd name="connsiteX68" fmla="*/ 5472 w 10000"/>
              <a:gd name="connsiteY68" fmla="*/ 8265 h 9521"/>
              <a:gd name="connsiteX69" fmla="*/ 5335 w 10000"/>
              <a:gd name="connsiteY69" fmla="*/ 9033 h 9521"/>
              <a:gd name="connsiteX70" fmla="*/ 5268 w 10000"/>
              <a:gd name="connsiteY70" fmla="*/ 8484 h 9521"/>
              <a:gd name="connsiteX71" fmla="*/ 5151 w 10000"/>
              <a:gd name="connsiteY71" fmla="*/ 8493 h 9521"/>
              <a:gd name="connsiteX72" fmla="*/ 5108 w 10000"/>
              <a:gd name="connsiteY72" fmla="*/ 9353 h 9521"/>
              <a:gd name="connsiteX73" fmla="*/ 5076 w 10000"/>
              <a:gd name="connsiteY73" fmla="*/ 9163 h 9521"/>
              <a:gd name="connsiteX74" fmla="*/ 5000 w 10000"/>
              <a:gd name="connsiteY74" fmla="*/ 9148 h 9521"/>
              <a:gd name="connsiteX75" fmla="*/ 5083 w 10000"/>
              <a:gd name="connsiteY75" fmla="*/ 8413 h 9521"/>
              <a:gd name="connsiteX76" fmla="*/ 5083 w 10000"/>
              <a:gd name="connsiteY76" fmla="*/ 9511 h 9521"/>
              <a:gd name="connsiteX77" fmla="*/ 4958 w 10000"/>
              <a:gd name="connsiteY77" fmla="*/ 7769 h 9521"/>
              <a:gd name="connsiteX78" fmla="*/ 4917 w 10000"/>
              <a:gd name="connsiteY78" fmla="*/ 8049 h 9521"/>
              <a:gd name="connsiteX79" fmla="*/ 4833 w 10000"/>
              <a:gd name="connsiteY79" fmla="*/ 7683 h 9521"/>
              <a:gd name="connsiteX80" fmla="*/ 4597 w 10000"/>
              <a:gd name="connsiteY80" fmla="*/ 9115 h 9521"/>
              <a:gd name="connsiteX81" fmla="*/ 4677 w 10000"/>
              <a:gd name="connsiteY81" fmla="*/ 8896 h 9521"/>
              <a:gd name="connsiteX82" fmla="*/ 4592 w 10000"/>
              <a:gd name="connsiteY82" fmla="*/ 8851 h 9521"/>
              <a:gd name="connsiteX83" fmla="*/ 4497 w 10000"/>
              <a:gd name="connsiteY83" fmla="*/ 8877 h 9521"/>
              <a:gd name="connsiteX84" fmla="*/ 4359 w 10000"/>
              <a:gd name="connsiteY84" fmla="*/ 9071 h 9521"/>
              <a:gd name="connsiteX85" fmla="*/ 4337 w 10000"/>
              <a:gd name="connsiteY85" fmla="*/ 8904 h 9521"/>
              <a:gd name="connsiteX86" fmla="*/ 4345 w 10000"/>
              <a:gd name="connsiteY86" fmla="*/ 7944 h 9521"/>
              <a:gd name="connsiteX87" fmla="*/ 4122 w 10000"/>
              <a:gd name="connsiteY87" fmla="*/ 8783 h 9521"/>
              <a:gd name="connsiteX88" fmla="*/ 4058 w 10000"/>
              <a:gd name="connsiteY88" fmla="*/ 8233 h 9521"/>
              <a:gd name="connsiteX89" fmla="*/ 3954 w 10000"/>
              <a:gd name="connsiteY89" fmla="*/ 8133 h 9521"/>
              <a:gd name="connsiteX90" fmla="*/ 4044 w 10000"/>
              <a:gd name="connsiteY90" fmla="*/ 8744 h 9521"/>
              <a:gd name="connsiteX91" fmla="*/ 3833 w 10000"/>
              <a:gd name="connsiteY91" fmla="*/ 8049 h 9521"/>
              <a:gd name="connsiteX92" fmla="*/ 3719 w 10000"/>
              <a:gd name="connsiteY92" fmla="*/ 8140 h 9521"/>
              <a:gd name="connsiteX93" fmla="*/ 3750 w 10000"/>
              <a:gd name="connsiteY93" fmla="*/ 7317 h 9521"/>
              <a:gd name="connsiteX94" fmla="*/ 3631 w 10000"/>
              <a:gd name="connsiteY94" fmla="*/ 7434 h 9521"/>
              <a:gd name="connsiteX95" fmla="*/ 3615 w 10000"/>
              <a:gd name="connsiteY95" fmla="*/ 7434 h 9521"/>
              <a:gd name="connsiteX96" fmla="*/ 3465 w 10000"/>
              <a:gd name="connsiteY96" fmla="*/ 7467 h 9521"/>
              <a:gd name="connsiteX97" fmla="*/ 3406 w 10000"/>
              <a:gd name="connsiteY97" fmla="*/ 6900 h 9521"/>
              <a:gd name="connsiteX98" fmla="*/ 3198 w 10000"/>
              <a:gd name="connsiteY98" fmla="*/ 6808 h 9521"/>
              <a:gd name="connsiteX99" fmla="*/ 3091 w 10000"/>
              <a:gd name="connsiteY99" fmla="*/ 6864 h 9521"/>
              <a:gd name="connsiteX100" fmla="*/ 3006 w 10000"/>
              <a:gd name="connsiteY100" fmla="*/ 6479 h 9521"/>
              <a:gd name="connsiteX101" fmla="*/ 2990 w 10000"/>
              <a:gd name="connsiteY101" fmla="*/ 6479 h 9521"/>
              <a:gd name="connsiteX102" fmla="*/ 2936 w 10000"/>
              <a:gd name="connsiteY102" fmla="*/ 6990 h 9521"/>
              <a:gd name="connsiteX103" fmla="*/ 2910 w 10000"/>
              <a:gd name="connsiteY103" fmla="*/ 6955 h 9521"/>
              <a:gd name="connsiteX104" fmla="*/ 2851 w 10000"/>
              <a:gd name="connsiteY104" fmla="*/ 6093 h 9521"/>
              <a:gd name="connsiteX105" fmla="*/ 2840 w 10000"/>
              <a:gd name="connsiteY105" fmla="*/ 6093 h 9521"/>
              <a:gd name="connsiteX106" fmla="*/ 2840 w 10000"/>
              <a:gd name="connsiteY106" fmla="*/ 6331 h 9521"/>
              <a:gd name="connsiteX107" fmla="*/ 2798 w 10000"/>
              <a:gd name="connsiteY107" fmla="*/ 6184 h 9521"/>
              <a:gd name="connsiteX108" fmla="*/ 2814 w 10000"/>
              <a:gd name="connsiteY108" fmla="*/ 5616 h 9521"/>
              <a:gd name="connsiteX109" fmla="*/ 2563 w 10000"/>
              <a:gd name="connsiteY109" fmla="*/ 5469 h 9521"/>
              <a:gd name="connsiteX110" fmla="*/ 2440 w 10000"/>
              <a:gd name="connsiteY110" fmla="*/ 5762 h 9521"/>
              <a:gd name="connsiteX111" fmla="*/ 2023 w 10000"/>
              <a:gd name="connsiteY111" fmla="*/ 4185 h 9521"/>
              <a:gd name="connsiteX112" fmla="*/ 2034 w 10000"/>
              <a:gd name="connsiteY112" fmla="*/ 4422 h 9521"/>
              <a:gd name="connsiteX113" fmla="*/ 1815 w 10000"/>
              <a:gd name="connsiteY113" fmla="*/ 4296 h 9521"/>
              <a:gd name="connsiteX114" fmla="*/ 1815 w 10000"/>
              <a:gd name="connsiteY114" fmla="*/ 4146 h 9521"/>
              <a:gd name="connsiteX115" fmla="*/ 1842 w 10000"/>
              <a:gd name="connsiteY115" fmla="*/ 3706 h 9521"/>
              <a:gd name="connsiteX116" fmla="*/ 1773 w 10000"/>
              <a:gd name="connsiteY116" fmla="*/ 3430 h 9521"/>
              <a:gd name="connsiteX117" fmla="*/ 1580 w 10000"/>
              <a:gd name="connsiteY117" fmla="*/ 3193 h 9521"/>
              <a:gd name="connsiteX118" fmla="*/ 1468 w 10000"/>
              <a:gd name="connsiteY118" fmla="*/ 3376 h 9521"/>
              <a:gd name="connsiteX119" fmla="*/ 1468 w 10000"/>
              <a:gd name="connsiteY119" fmla="*/ 4093 h 9521"/>
              <a:gd name="connsiteX120" fmla="*/ 1442 w 10000"/>
              <a:gd name="connsiteY120" fmla="*/ 4146 h 9521"/>
              <a:gd name="connsiteX121" fmla="*/ 1383 w 10000"/>
              <a:gd name="connsiteY121" fmla="*/ 4146 h 9521"/>
              <a:gd name="connsiteX122" fmla="*/ 1233 w 10000"/>
              <a:gd name="connsiteY122" fmla="*/ 3616 h 9521"/>
              <a:gd name="connsiteX123" fmla="*/ 1095 w 10000"/>
              <a:gd name="connsiteY123" fmla="*/ 4532 h 9521"/>
              <a:gd name="connsiteX124" fmla="*/ 1041 w 10000"/>
              <a:gd name="connsiteY124" fmla="*/ 4479 h 9521"/>
              <a:gd name="connsiteX125" fmla="*/ 886 w 10000"/>
              <a:gd name="connsiteY125" fmla="*/ 3283 h 9521"/>
              <a:gd name="connsiteX126" fmla="*/ 721 w 10000"/>
              <a:gd name="connsiteY126" fmla="*/ 2955 h 9521"/>
              <a:gd name="connsiteX127" fmla="*/ 625 w 10000"/>
              <a:gd name="connsiteY127" fmla="*/ 3047 h 9521"/>
              <a:gd name="connsiteX128" fmla="*/ 651 w 10000"/>
              <a:gd name="connsiteY128" fmla="*/ 2623 h 9521"/>
              <a:gd name="connsiteX129" fmla="*/ 358 w 10000"/>
              <a:gd name="connsiteY129" fmla="*/ 2422 h 9521"/>
              <a:gd name="connsiteX130" fmla="*/ 416 w 10000"/>
              <a:gd name="connsiteY130" fmla="*/ 2185 h 9521"/>
              <a:gd name="connsiteX131" fmla="*/ 374 w 10000"/>
              <a:gd name="connsiteY131" fmla="*/ 2185 h 9521"/>
              <a:gd name="connsiteX132" fmla="*/ 251 w 10000"/>
              <a:gd name="connsiteY132" fmla="*/ 2422 h 9521"/>
              <a:gd name="connsiteX133" fmla="*/ 304 w 10000"/>
              <a:gd name="connsiteY133" fmla="*/ 2185 h 9521"/>
              <a:gd name="connsiteX134" fmla="*/ 320 w 10000"/>
              <a:gd name="connsiteY134" fmla="*/ 2092 h 9521"/>
              <a:gd name="connsiteX135" fmla="*/ 155 w 10000"/>
              <a:gd name="connsiteY135" fmla="*/ 2294 h 9521"/>
              <a:gd name="connsiteX136" fmla="*/ 155 w 10000"/>
              <a:gd name="connsiteY136" fmla="*/ 1100 h 9521"/>
              <a:gd name="connsiteX137" fmla="*/ 43 w 10000"/>
              <a:gd name="connsiteY137" fmla="*/ 1010 h 9521"/>
              <a:gd name="connsiteX138" fmla="*/ 0 w 10000"/>
              <a:gd name="connsiteY138" fmla="*/ 1249 h 9521"/>
              <a:gd name="connsiteX139" fmla="*/ 0 w 10000"/>
              <a:gd name="connsiteY139" fmla="*/ 0 h 9521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1 h 10000"/>
              <a:gd name="connsiteX3" fmla="*/ 9920 w 10000"/>
              <a:gd name="connsiteY3" fmla="*/ 6957 h 10000"/>
              <a:gd name="connsiteX4" fmla="*/ 9867 w 10000"/>
              <a:gd name="connsiteY4" fmla="*/ 7639 h 10000"/>
              <a:gd name="connsiteX5" fmla="*/ 9754 w 10000"/>
              <a:gd name="connsiteY5" fmla="*/ 7400 h 10000"/>
              <a:gd name="connsiteX6" fmla="*/ 9712 w 10000"/>
              <a:gd name="connsiteY6" fmla="*/ 8461 h 10000"/>
              <a:gd name="connsiteX7" fmla="*/ 9349 w 10000"/>
              <a:gd name="connsiteY7" fmla="*/ 9098 h 10000"/>
              <a:gd name="connsiteX8" fmla="*/ 9279 w 10000"/>
              <a:gd name="connsiteY8" fmla="*/ 8845 h 10000"/>
              <a:gd name="connsiteX9" fmla="*/ 9253 w 10000"/>
              <a:gd name="connsiteY9" fmla="*/ 8903 h 10000"/>
              <a:gd name="connsiteX10" fmla="*/ 9242 w 10000"/>
              <a:gd name="connsiteY10" fmla="*/ 9348 h 10000"/>
              <a:gd name="connsiteX11" fmla="*/ 9156 w 10000"/>
              <a:gd name="connsiteY11" fmla="*/ 9404 h 10000"/>
              <a:gd name="connsiteX12" fmla="*/ 9034 w 10000"/>
              <a:gd name="connsiteY12" fmla="*/ 8903 h 10000"/>
              <a:gd name="connsiteX13" fmla="*/ 9071 w 10000"/>
              <a:gd name="connsiteY13" fmla="*/ 8713 h 10000"/>
              <a:gd name="connsiteX14" fmla="*/ 9007 w 10000"/>
              <a:gd name="connsiteY14" fmla="*/ 8404 h 10000"/>
              <a:gd name="connsiteX15" fmla="*/ 8825 w 10000"/>
              <a:gd name="connsiteY15" fmla="*/ 8654 h 10000"/>
              <a:gd name="connsiteX16" fmla="*/ 8809 w 10000"/>
              <a:gd name="connsiteY16" fmla="*/ 8500 h 10000"/>
              <a:gd name="connsiteX17" fmla="*/ 8868 w 10000"/>
              <a:gd name="connsiteY17" fmla="*/ 8306 h 10000"/>
              <a:gd name="connsiteX18" fmla="*/ 8836 w 10000"/>
              <a:gd name="connsiteY18" fmla="*/ 8153 h 10000"/>
              <a:gd name="connsiteX19" fmla="*/ 8756 w 10000"/>
              <a:gd name="connsiteY19" fmla="*/ 8247 h 10000"/>
              <a:gd name="connsiteX20" fmla="*/ 8671 w 10000"/>
              <a:gd name="connsiteY20" fmla="*/ 7843 h 10000"/>
              <a:gd name="connsiteX21" fmla="*/ 8697 w 10000"/>
              <a:gd name="connsiteY21" fmla="*/ 7496 h 10000"/>
              <a:gd name="connsiteX22" fmla="*/ 8628 w 10000"/>
              <a:gd name="connsiteY22" fmla="*/ 7595 h 10000"/>
              <a:gd name="connsiteX23" fmla="*/ 8590 w 10000"/>
              <a:gd name="connsiteY23" fmla="*/ 8500 h 10000"/>
              <a:gd name="connsiteX24" fmla="*/ 8436 w 10000"/>
              <a:gd name="connsiteY24" fmla="*/ 8404 h 10000"/>
              <a:gd name="connsiteX25" fmla="*/ 8436 w 10000"/>
              <a:gd name="connsiteY25" fmla="*/ 8346 h 10000"/>
              <a:gd name="connsiteX26" fmla="*/ 8478 w 10000"/>
              <a:gd name="connsiteY26" fmla="*/ 8210 h 10000"/>
              <a:gd name="connsiteX27" fmla="*/ 8478 w 10000"/>
              <a:gd name="connsiteY27" fmla="*/ 8153 h 10000"/>
              <a:gd name="connsiteX28" fmla="*/ 8382 w 10000"/>
              <a:gd name="connsiteY28" fmla="*/ 7998 h 10000"/>
              <a:gd name="connsiteX29" fmla="*/ 8356 w 10000"/>
              <a:gd name="connsiteY29" fmla="*/ 8346 h 10000"/>
              <a:gd name="connsiteX30" fmla="*/ 8409 w 10000"/>
              <a:gd name="connsiteY30" fmla="*/ 8654 h 10000"/>
              <a:gd name="connsiteX31" fmla="*/ 8393 w 10000"/>
              <a:gd name="connsiteY31" fmla="*/ 8654 h 10000"/>
              <a:gd name="connsiteX32" fmla="*/ 8297 w 10000"/>
              <a:gd name="connsiteY32" fmla="*/ 8346 h 10000"/>
              <a:gd name="connsiteX33" fmla="*/ 8254 w 10000"/>
              <a:gd name="connsiteY33" fmla="*/ 7808 h 10000"/>
              <a:gd name="connsiteX34" fmla="*/ 8217 w 10000"/>
              <a:gd name="connsiteY34" fmla="*/ 7808 h 10000"/>
              <a:gd name="connsiteX35" fmla="*/ 8201 w 10000"/>
              <a:gd name="connsiteY35" fmla="*/ 7998 h 10000"/>
              <a:gd name="connsiteX36" fmla="*/ 8115 w 10000"/>
              <a:gd name="connsiteY36" fmla="*/ 7843 h 10000"/>
              <a:gd name="connsiteX37" fmla="*/ 8078 w 10000"/>
              <a:gd name="connsiteY37" fmla="*/ 8093 h 10000"/>
              <a:gd name="connsiteX38" fmla="*/ 8078 w 10000"/>
              <a:gd name="connsiteY38" fmla="*/ 7901 h 10000"/>
              <a:gd name="connsiteX39" fmla="*/ 7939 w 10000"/>
              <a:gd name="connsiteY39" fmla="*/ 8306 h 10000"/>
              <a:gd name="connsiteX40" fmla="*/ 7854 w 10000"/>
              <a:gd name="connsiteY40" fmla="*/ 8306 h 10000"/>
              <a:gd name="connsiteX41" fmla="*/ 7645 w 10000"/>
              <a:gd name="connsiteY41" fmla="*/ 8903 h 10000"/>
              <a:gd name="connsiteX42" fmla="*/ 7603 w 10000"/>
              <a:gd name="connsiteY42" fmla="*/ 8713 h 10000"/>
              <a:gd name="connsiteX43" fmla="*/ 7635 w 10000"/>
              <a:gd name="connsiteY43" fmla="*/ 9098 h 10000"/>
              <a:gd name="connsiteX44" fmla="*/ 7533 w 10000"/>
              <a:gd name="connsiteY44" fmla="*/ 9098 h 10000"/>
              <a:gd name="connsiteX45" fmla="*/ 7453 w 10000"/>
              <a:gd name="connsiteY45" fmla="*/ 9945 h 10000"/>
              <a:gd name="connsiteX46" fmla="*/ 7549 w 10000"/>
              <a:gd name="connsiteY46" fmla="*/ 8034 h 10000"/>
              <a:gd name="connsiteX47" fmla="*/ 7472 w 10000"/>
              <a:gd name="connsiteY47" fmla="*/ 8629 h 10000"/>
              <a:gd name="connsiteX48" fmla="*/ 7424 w 10000"/>
              <a:gd name="connsiteY48" fmla="*/ 9305 h 10000"/>
              <a:gd name="connsiteX49" fmla="*/ 7386 w 10000"/>
              <a:gd name="connsiteY49" fmla="*/ 8399 h 10000"/>
              <a:gd name="connsiteX50" fmla="*/ 7347 w 10000"/>
              <a:gd name="connsiteY50" fmla="*/ 8833 h 10000"/>
              <a:gd name="connsiteX51" fmla="*/ 7267 w 10000"/>
              <a:gd name="connsiteY51" fmla="*/ 8471 h 10000"/>
              <a:gd name="connsiteX52" fmla="*/ 7054 w 10000"/>
              <a:gd name="connsiteY52" fmla="*/ 8999 h 10000"/>
              <a:gd name="connsiteX53" fmla="*/ 7053 w 10000"/>
              <a:gd name="connsiteY53" fmla="*/ 7964 h 10000"/>
              <a:gd name="connsiteX54" fmla="*/ 7026 w 10000"/>
              <a:gd name="connsiteY54" fmla="*/ 8519 h 10000"/>
              <a:gd name="connsiteX55" fmla="*/ 6828 w 10000"/>
              <a:gd name="connsiteY55" fmla="*/ 8722 h 10000"/>
              <a:gd name="connsiteX56" fmla="*/ 6677 w 10000"/>
              <a:gd name="connsiteY56" fmla="*/ 8508 h 10000"/>
              <a:gd name="connsiteX57" fmla="*/ 6616 w 10000"/>
              <a:gd name="connsiteY57" fmla="*/ 8712 h 10000"/>
              <a:gd name="connsiteX58" fmla="*/ 6417 w 10000"/>
              <a:gd name="connsiteY58" fmla="*/ 8836 h 10000"/>
              <a:gd name="connsiteX59" fmla="*/ 6500 w 10000"/>
              <a:gd name="connsiteY59" fmla="*/ 8836 h 10000"/>
              <a:gd name="connsiteX60" fmla="*/ 6333 w 10000"/>
              <a:gd name="connsiteY60" fmla="*/ 9224 h 10000"/>
              <a:gd name="connsiteX61" fmla="*/ 6333 w 10000"/>
              <a:gd name="connsiteY61" fmla="*/ 8836 h 10000"/>
              <a:gd name="connsiteX62" fmla="*/ 6250 w 10000"/>
              <a:gd name="connsiteY62" fmla="*/ 8836 h 10000"/>
              <a:gd name="connsiteX63" fmla="*/ 6167 w 10000"/>
              <a:gd name="connsiteY63" fmla="*/ 8836 h 10000"/>
              <a:gd name="connsiteX64" fmla="*/ 5917 w 10000"/>
              <a:gd name="connsiteY64" fmla="*/ 8836 h 10000"/>
              <a:gd name="connsiteX65" fmla="*/ 5879 w 10000"/>
              <a:gd name="connsiteY65" fmla="*/ 8406 h 10000"/>
              <a:gd name="connsiteX66" fmla="*/ 5753 w 10000"/>
              <a:gd name="connsiteY66" fmla="*/ 8597 h 10000"/>
              <a:gd name="connsiteX67" fmla="*/ 5700 w 10000"/>
              <a:gd name="connsiteY67" fmla="*/ 8646 h 10000"/>
              <a:gd name="connsiteX68" fmla="*/ 5559 w 10000"/>
              <a:gd name="connsiteY68" fmla="*/ 8670 h 10000"/>
              <a:gd name="connsiteX69" fmla="*/ 5472 w 10000"/>
              <a:gd name="connsiteY69" fmla="*/ 8681 h 10000"/>
              <a:gd name="connsiteX70" fmla="*/ 5335 w 10000"/>
              <a:gd name="connsiteY70" fmla="*/ 9487 h 10000"/>
              <a:gd name="connsiteX71" fmla="*/ 5268 w 10000"/>
              <a:gd name="connsiteY71" fmla="*/ 8911 h 10000"/>
              <a:gd name="connsiteX72" fmla="*/ 5151 w 10000"/>
              <a:gd name="connsiteY72" fmla="*/ 8920 h 10000"/>
              <a:gd name="connsiteX73" fmla="*/ 5108 w 10000"/>
              <a:gd name="connsiteY73" fmla="*/ 9824 h 10000"/>
              <a:gd name="connsiteX74" fmla="*/ 5076 w 10000"/>
              <a:gd name="connsiteY74" fmla="*/ 9624 h 10000"/>
              <a:gd name="connsiteX75" fmla="*/ 5000 w 10000"/>
              <a:gd name="connsiteY75" fmla="*/ 9608 h 10000"/>
              <a:gd name="connsiteX76" fmla="*/ 5083 w 10000"/>
              <a:gd name="connsiteY76" fmla="*/ 8836 h 10000"/>
              <a:gd name="connsiteX77" fmla="*/ 5083 w 10000"/>
              <a:gd name="connsiteY77" fmla="*/ 9989 h 10000"/>
              <a:gd name="connsiteX78" fmla="*/ 4958 w 10000"/>
              <a:gd name="connsiteY78" fmla="*/ 8160 h 10000"/>
              <a:gd name="connsiteX79" fmla="*/ 4917 w 10000"/>
              <a:gd name="connsiteY79" fmla="*/ 8454 h 10000"/>
              <a:gd name="connsiteX80" fmla="*/ 4833 w 10000"/>
              <a:gd name="connsiteY80" fmla="*/ 8070 h 10000"/>
              <a:gd name="connsiteX81" fmla="*/ 4597 w 10000"/>
              <a:gd name="connsiteY81" fmla="*/ 9574 h 10000"/>
              <a:gd name="connsiteX82" fmla="*/ 4677 w 10000"/>
              <a:gd name="connsiteY82" fmla="*/ 9344 h 10000"/>
              <a:gd name="connsiteX83" fmla="*/ 4592 w 10000"/>
              <a:gd name="connsiteY83" fmla="*/ 9296 h 10000"/>
              <a:gd name="connsiteX84" fmla="*/ 4497 w 10000"/>
              <a:gd name="connsiteY84" fmla="*/ 9324 h 10000"/>
              <a:gd name="connsiteX85" fmla="*/ 4359 w 10000"/>
              <a:gd name="connsiteY85" fmla="*/ 9527 h 10000"/>
              <a:gd name="connsiteX86" fmla="*/ 4337 w 10000"/>
              <a:gd name="connsiteY86" fmla="*/ 9352 h 10000"/>
              <a:gd name="connsiteX87" fmla="*/ 4345 w 10000"/>
              <a:gd name="connsiteY87" fmla="*/ 8344 h 10000"/>
              <a:gd name="connsiteX88" fmla="*/ 4122 w 10000"/>
              <a:gd name="connsiteY88" fmla="*/ 9225 h 10000"/>
              <a:gd name="connsiteX89" fmla="*/ 4058 w 10000"/>
              <a:gd name="connsiteY89" fmla="*/ 8647 h 10000"/>
              <a:gd name="connsiteX90" fmla="*/ 3954 w 10000"/>
              <a:gd name="connsiteY90" fmla="*/ 8542 h 10000"/>
              <a:gd name="connsiteX91" fmla="*/ 4044 w 10000"/>
              <a:gd name="connsiteY91" fmla="*/ 9184 h 10000"/>
              <a:gd name="connsiteX92" fmla="*/ 3833 w 10000"/>
              <a:gd name="connsiteY92" fmla="*/ 8454 h 10000"/>
              <a:gd name="connsiteX93" fmla="*/ 3719 w 10000"/>
              <a:gd name="connsiteY93" fmla="*/ 8550 h 10000"/>
              <a:gd name="connsiteX94" fmla="*/ 3750 w 10000"/>
              <a:gd name="connsiteY94" fmla="*/ 7685 h 10000"/>
              <a:gd name="connsiteX95" fmla="*/ 3631 w 10000"/>
              <a:gd name="connsiteY95" fmla="*/ 7808 h 10000"/>
              <a:gd name="connsiteX96" fmla="*/ 3615 w 10000"/>
              <a:gd name="connsiteY96" fmla="*/ 7808 h 10000"/>
              <a:gd name="connsiteX97" fmla="*/ 3465 w 10000"/>
              <a:gd name="connsiteY97" fmla="*/ 7843 h 10000"/>
              <a:gd name="connsiteX98" fmla="*/ 3406 w 10000"/>
              <a:gd name="connsiteY98" fmla="*/ 7247 h 10000"/>
              <a:gd name="connsiteX99" fmla="*/ 3198 w 10000"/>
              <a:gd name="connsiteY99" fmla="*/ 7151 h 10000"/>
              <a:gd name="connsiteX100" fmla="*/ 3091 w 10000"/>
              <a:gd name="connsiteY100" fmla="*/ 7209 h 10000"/>
              <a:gd name="connsiteX101" fmla="*/ 3006 w 10000"/>
              <a:gd name="connsiteY101" fmla="*/ 6805 h 10000"/>
              <a:gd name="connsiteX102" fmla="*/ 2990 w 10000"/>
              <a:gd name="connsiteY102" fmla="*/ 6805 h 10000"/>
              <a:gd name="connsiteX103" fmla="*/ 2936 w 10000"/>
              <a:gd name="connsiteY103" fmla="*/ 7342 h 10000"/>
              <a:gd name="connsiteX104" fmla="*/ 2910 w 10000"/>
              <a:gd name="connsiteY104" fmla="*/ 7305 h 10000"/>
              <a:gd name="connsiteX105" fmla="*/ 2851 w 10000"/>
              <a:gd name="connsiteY105" fmla="*/ 6400 h 10000"/>
              <a:gd name="connsiteX106" fmla="*/ 2840 w 10000"/>
              <a:gd name="connsiteY106" fmla="*/ 6400 h 10000"/>
              <a:gd name="connsiteX107" fmla="*/ 2840 w 10000"/>
              <a:gd name="connsiteY107" fmla="*/ 6650 h 10000"/>
              <a:gd name="connsiteX108" fmla="*/ 2798 w 10000"/>
              <a:gd name="connsiteY108" fmla="*/ 6495 h 10000"/>
              <a:gd name="connsiteX109" fmla="*/ 2814 w 10000"/>
              <a:gd name="connsiteY109" fmla="*/ 5899 h 10000"/>
              <a:gd name="connsiteX110" fmla="*/ 2563 w 10000"/>
              <a:gd name="connsiteY110" fmla="*/ 5744 h 10000"/>
              <a:gd name="connsiteX111" fmla="*/ 2440 w 10000"/>
              <a:gd name="connsiteY111" fmla="*/ 6052 h 10000"/>
              <a:gd name="connsiteX112" fmla="*/ 2023 w 10000"/>
              <a:gd name="connsiteY112" fmla="*/ 4396 h 10000"/>
              <a:gd name="connsiteX113" fmla="*/ 2034 w 10000"/>
              <a:gd name="connsiteY113" fmla="*/ 4644 h 10000"/>
              <a:gd name="connsiteX114" fmla="*/ 1815 w 10000"/>
              <a:gd name="connsiteY114" fmla="*/ 4512 h 10000"/>
              <a:gd name="connsiteX115" fmla="*/ 1815 w 10000"/>
              <a:gd name="connsiteY115" fmla="*/ 4355 h 10000"/>
              <a:gd name="connsiteX116" fmla="*/ 1842 w 10000"/>
              <a:gd name="connsiteY116" fmla="*/ 3892 h 10000"/>
              <a:gd name="connsiteX117" fmla="*/ 1773 w 10000"/>
              <a:gd name="connsiteY117" fmla="*/ 3603 h 10000"/>
              <a:gd name="connsiteX118" fmla="*/ 1580 w 10000"/>
              <a:gd name="connsiteY118" fmla="*/ 3354 h 10000"/>
              <a:gd name="connsiteX119" fmla="*/ 1468 w 10000"/>
              <a:gd name="connsiteY119" fmla="*/ 3546 h 10000"/>
              <a:gd name="connsiteX120" fmla="*/ 1468 w 10000"/>
              <a:gd name="connsiteY120" fmla="*/ 4299 h 10000"/>
              <a:gd name="connsiteX121" fmla="*/ 1442 w 10000"/>
              <a:gd name="connsiteY121" fmla="*/ 4355 h 10000"/>
              <a:gd name="connsiteX122" fmla="*/ 1383 w 10000"/>
              <a:gd name="connsiteY122" fmla="*/ 4355 h 10000"/>
              <a:gd name="connsiteX123" fmla="*/ 1233 w 10000"/>
              <a:gd name="connsiteY123" fmla="*/ 3798 h 10000"/>
              <a:gd name="connsiteX124" fmla="*/ 1095 w 10000"/>
              <a:gd name="connsiteY124" fmla="*/ 4760 h 10000"/>
              <a:gd name="connsiteX125" fmla="*/ 1041 w 10000"/>
              <a:gd name="connsiteY125" fmla="*/ 4704 h 10000"/>
              <a:gd name="connsiteX126" fmla="*/ 886 w 10000"/>
              <a:gd name="connsiteY126" fmla="*/ 3448 h 10000"/>
              <a:gd name="connsiteX127" fmla="*/ 721 w 10000"/>
              <a:gd name="connsiteY127" fmla="*/ 3104 h 10000"/>
              <a:gd name="connsiteX128" fmla="*/ 625 w 10000"/>
              <a:gd name="connsiteY128" fmla="*/ 3200 h 10000"/>
              <a:gd name="connsiteX129" fmla="*/ 651 w 10000"/>
              <a:gd name="connsiteY129" fmla="*/ 2755 h 10000"/>
              <a:gd name="connsiteX130" fmla="*/ 358 w 10000"/>
              <a:gd name="connsiteY130" fmla="*/ 2544 h 10000"/>
              <a:gd name="connsiteX131" fmla="*/ 416 w 10000"/>
              <a:gd name="connsiteY131" fmla="*/ 2295 h 10000"/>
              <a:gd name="connsiteX132" fmla="*/ 374 w 10000"/>
              <a:gd name="connsiteY132" fmla="*/ 2295 h 10000"/>
              <a:gd name="connsiteX133" fmla="*/ 251 w 10000"/>
              <a:gd name="connsiteY133" fmla="*/ 2544 h 10000"/>
              <a:gd name="connsiteX134" fmla="*/ 304 w 10000"/>
              <a:gd name="connsiteY134" fmla="*/ 2295 h 10000"/>
              <a:gd name="connsiteX135" fmla="*/ 320 w 10000"/>
              <a:gd name="connsiteY135" fmla="*/ 2197 h 10000"/>
              <a:gd name="connsiteX136" fmla="*/ 155 w 10000"/>
              <a:gd name="connsiteY136" fmla="*/ 2409 h 10000"/>
              <a:gd name="connsiteX137" fmla="*/ 155 w 10000"/>
              <a:gd name="connsiteY137" fmla="*/ 1155 h 10000"/>
              <a:gd name="connsiteX138" fmla="*/ 43 w 10000"/>
              <a:gd name="connsiteY138" fmla="*/ 1061 h 10000"/>
              <a:gd name="connsiteX139" fmla="*/ 0 w 10000"/>
              <a:gd name="connsiteY139" fmla="*/ 1312 h 10000"/>
              <a:gd name="connsiteX140" fmla="*/ 0 w 10000"/>
              <a:gd name="connsiteY140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1 h 10000"/>
              <a:gd name="connsiteX3" fmla="*/ 9920 w 10000"/>
              <a:gd name="connsiteY3" fmla="*/ 6957 h 10000"/>
              <a:gd name="connsiteX4" fmla="*/ 9867 w 10000"/>
              <a:gd name="connsiteY4" fmla="*/ 7639 h 10000"/>
              <a:gd name="connsiteX5" fmla="*/ 9754 w 10000"/>
              <a:gd name="connsiteY5" fmla="*/ 7400 h 10000"/>
              <a:gd name="connsiteX6" fmla="*/ 9712 w 10000"/>
              <a:gd name="connsiteY6" fmla="*/ 8461 h 10000"/>
              <a:gd name="connsiteX7" fmla="*/ 9620 w 10000"/>
              <a:gd name="connsiteY7" fmla="*/ 9022 h 10000"/>
              <a:gd name="connsiteX8" fmla="*/ 9349 w 10000"/>
              <a:gd name="connsiteY8" fmla="*/ 9098 h 10000"/>
              <a:gd name="connsiteX9" fmla="*/ 9279 w 10000"/>
              <a:gd name="connsiteY9" fmla="*/ 8845 h 10000"/>
              <a:gd name="connsiteX10" fmla="*/ 9253 w 10000"/>
              <a:gd name="connsiteY10" fmla="*/ 8903 h 10000"/>
              <a:gd name="connsiteX11" fmla="*/ 9242 w 10000"/>
              <a:gd name="connsiteY11" fmla="*/ 9348 h 10000"/>
              <a:gd name="connsiteX12" fmla="*/ 9156 w 10000"/>
              <a:gd name="connsiteY12" fmla="*/ 9404 h 10000"/>
              <a:gd name="connsiteX13" fmla="*/ 9034 w 10000"/>
              <a:gd name="connsiteY13" fmla="*/ 8903 h 10000"/>
              <a:gd name="connsiteX14" fmla="*/ 9071 w 10000"/>
              <a:gd name="connsiteY14" fmla="*/ 8713 h 10000"/>
              <a:gd name="connsiteX15" fmla="*/ 9007 w 10000"/>
              <a:gd name="connsiteY15" fmla="*/ 8404 h 10000"/>
              <a:gd name="connsiteX16" fmla="*/ 8825 w 10000"/>
              <a:gd name="connsiteY16" fmla="*/ 8654 h 10000"/>
              <a:gd name="connsiteX17" fmla="*/ 8809 w 10000"/>
              <a:gd name="connsiteY17" fmla="*/ 8500 h 10000"/>
              <a:gd name="connsiteX18" fmla="*/ 8868 w 10000"/>
              <a:gd name="connsiteY18" fmla="*/ 8306 h 10000"/>
              <a:gd name="connsiteX19" fmla="*/ 8836 w 10000"/>
              <a:gd name="connsiteY19" fmla="*/ 8153 h 10000"/>
              <a:gd name="connsiteX20" fmla="*/ 8756 w 10000"/>
              <a:gd name="connsiteY20" fmla="*/ 8247 h 10000"/>
              <a:gd name="connsiteX21" fmla="*/ 8671 w 10000"/>
              <a:gd name="connsiteY21" fmla="*/ 7843 h 10000"/>
              <a:gd name="connsiteX22" fmla="*/ 8697 w 10000"/>
              <a:gd name="connsiteY22" fmla="*/ 7496 h 10000"/>
              <a:gd name="connsiteX23" fmla="*/ 8628 w 10000"/>
              <a:gd name="connsiteY23" fmla="*/ 7595 h 10000"/>
              <a:gd name="connsiteX24" fmla="*/ 8590 w 10000"/>
              <a:gd name="connsiteY24" fmla="*/ 8500 h 10000"/>
              <a:gd name="connsiteX25" fmla="*/ 8436 w 10000"/>
              <a:gd name="connsiteY25" fmla="*/ 8404 h 10000"/>
              <a:gd name="connsiteX26" fmla="*/ 8436 w 10000"/>
              <a:gd name="connsiteY26" fmla="*/ 8346 h 10000"/>
              <a:gd name="connsiteX27" fmla="*/ 8478 w 10000"/>
              <a:gd name="connsiteY27" fmla="*/ 8210 h 10000"/>
              <a:gd name="connsiteX28" fmla="*/ 8478 w 10000"/>
              <a:gd name="connsiteY28" fmla="*/ 8153 h 10000"/>
              <a:gd name="connsiteX29" fmla="*/ 8382 w 10000"/>
              <a:gd name="connsiteY29" fmla="*/ 7998 h 10000"/>
              <a:gd name="connsiteX30" fmla="*/ 8356 w 10000"/>
              <a:gd name="connsiteY30" fmla="*/ 8346 h 10000"/>
              <a:gd name="connsiteX31" fmla="*/ 8409 w 10000"/>
              <a:gd name="connsiteY31" fmla="*/ 8654 h 10000"/>
              <a:gd name="connsiteX32" fmla="*/ 8393 w 10000"/>
              <a:gd name="connsiteY32" fmla="*/ 8654 h 10000"/>
              <a:gd name="connsiteX33" fmla="*/ 8297 w 10000"/>
              <a:gd name="connsiteY33" fmla="*/ 8346 h 10000"/>
              <a:gd name="connsiteX34" fmla="*/ 8254 w 10000"/>
              <a:gd name="connsiteY34" fmla="*/ 7808 h 10000"/>
              <a:gd name="connsiteX35" fmla="*/ 8217 w 10000"/>
              <a:gd name="connsiteY35" fmla="*/ 7808 h 10000"/>
              <a:gd name="connsiteX36" fmla="*/ 8201 w 10000"/>
              <a:gd name="connsiteY36" fmla="*/ 7998 h 10000"/>
              <a:gd name="connsiteX37" fmla="*/ 8115 w 10000"/>
              <a:gd name="connsiteY37" fmla="*/ 7843 h 10000"/>
              <a:gd name="connsiteX38" fmla="*/ 8078 w 10000"/>
              <a:gd name="connsiteY38" fmla="*/ 8093 h 10000"/>
              <a:gd name="connsiteX39" fmla="*/ 8078 w 10000"/>
              <a:gd name="connsiteY39" fmla="*/ 7901 h 10000"/>
              <a:gd name="connsiteX40" fmla="*/ 7939 w 10000"/>
              <a:gd name="connsiteY40" fmla="*/ 8306 h 10000"/>
              <a:gd name="connsiteX41" fmla="*/ 7854 w 10000"/>
              <a:gd name="connsiteY41" fmla="*/ 8306 h 10000"/>
              <a:gd name="connsiteX42" fmla="*/ 7645 w 10000"/>
              <a:gd name="connsiteY42" fmla="*/ 8903 h 10000"/>
              <a:gd name="connsiteX43" fmla="*/ 7603 w 10000"/>
              <a:gd name="connsiteY43" fmla="*/ 8713 h 10000"/>
              <a:gd name="connsiteX44" fmla="*/ 7635 w 10000"/>
              <a:gd name="connsiteY44" fmla="*/ 9098 h 10000"/>
              <a:gd name="connsiteX45" fmla="*/ 7533 w 10000"/>
              <a:gd name="connsiteY45" fmla="*/ 9098 h 10000"/>
              <a:gd name="connsiteX46" fmla="*/ 7453 w 10000"/>
              <a:gd name="connsiteY46" fmla="*/ 9945 h 10000"/>
              <a:gd name="connsiteX47" fmla="*/ 7549 w 10000"/>
              <a:gd name="connsiteY47" fmla="*/ 8034 h 10000"/>
              <a:gd name="connsiteX48" fmla="*/ 7472 w 10000"/>
              <a:gd name="connsiteY48" fmla="*/ 8629 h 10000"/>
              <a:gd name="connsiteX49" fmla="*/ 7424 w 10000"/>
              <a:gd name="connsiteY49" fmla="*/ 9305 h 10000"/>
              <a:gd name="connsiteX50" fmla="*/ 7386 w 10000"/>
              <a:gd name="connsiteY50" fmla="*/ 8399 h 10000"/>
              <a:gd name="connsiteX51" fmla="*/ 7347 w 10000"/>
              <a:gd name="connsiteY51" fmla="*/ 8833 h 10000"/>
              <a:gd name="connsiteX52" fmla="*/ 7267 w 10000"/>
              <a:gd name="connsiteY52" fmla="*/ 8471 h 10000"/>
              <a:gd name="connsiteX53" fmla="*/ 7054 w 10000"/>
              <a:gd name="connsiteY53" fmla="*/ 8999 h 10000"/>
              <a:gd name="connsiteX54" fmla="*/ 7053 w 10000"/>
              <a:gd name="connsiteY54" fmla="*/ 7964 h 10000"/>
              <a:gd name="connsiteX55" fmla="*/ 7026 w 10000"/>
              <a:gd name="connsiteY55" fmla="*/ 8519 h 10000"/>
              <a:gd name="connsiteX56" fmla="*/ 6828 w 10000"/>
              <a:gd name="connsiteY56" fmla="*/ 8722 h 10000"/>
              <a:gd name="connsiteX57" fmla="*/ 6677 w 10000"/>
              <a:gd name="connsiteY57" fmla="*/ 8508 h 10000"/>
              <a:gd name="connsiteX58" fmla="*/ 6616 w 10000"/>
              <a:gd name="connsiteY58" fmla="*/ 8712 h 10000"/>
              <a:gd name="connsiteX59" fmla="*/ 6417 w 10000"/>
              <a:gd name="connsiteY59" fmla="*/ 8836 h 10000"/>
              <a:gd name="connsiteX60" fmla="*/ 6500 w 10000"/>
              <a:gd name="connsiteY60" fmla="*/ 8836 h 10000"/>
              <a:gd name="connsiteX61" fmla="*/ 6333 w 10000"/>
              <a:gd name="connsiteY61" fmla="*/ 9224 h 10000"/>
              <a:gd name="connsiteX62" fmla="*/ 6333 w 10000"/>
              <a:gd name="connsiteY62" fmla="*/ 8836 h 10000"/>
              <a:gd name="connsiteX63" fmla="*/ 6250 w 10000"/>
              <a:gd name="connsiteY63" fmla="*/ 8836 h 10000"/>
              <a:gd name="connsiteX64" fmla="*/ 6167 w 10000"/>
              <a:gd name="connsiteY64" fmla="*/ 8836 h 10000"/>
              <a:gd name="connsiteX65" fmla="*/ 5917 w 10000"/>
              <a:gd name="connsiteY65" fmla="*/ 8836 h 10000"/>
              <a:gd name="connsiteX66" fmla="*/ 5879 w 10000"/>
              <a:gd name="connsiteY66" fmla="*/ 8406 h 10000"/>
              <a:gd name="connsiteX67" fmla="*/ 5753 w 10000"/>
              <a:gd name="connsiteY67" fmla="*/ 8597 h 10000"/>
              <a:gd name="connsiteX68" fmla="*/ 5700 w 10000"/>
              <a:gd name="connsiteY68" fmla="*/ 8646 h 10000"/>
              <a:gd name="connsiteX69" fmla="*/ 5559 w 10000"/>
              <a:gd name="connsiteY69" fmla="*/ 8670 h 10000"/>
              <a:gd name="connsiteX70" fmla="*/ 5472 w 10000"/>
              <a:gd name="connsiteY70" fmla="*/ 8681 h 10000"/>
              <a:gd name="connsiteX71" fmla="*/ 5335 w 10000"/>
              <a:gd name="connsiteY71" fmla="*/ 9487 h 10000"/>
              <a:gd name="connsiteX72" fmla="*/ 5268 w 10000"/>
              <a:gd name="connsiteY72" fmla="*/ 8911 h 10000"/>
              <a:gd name="connsiteX73" fmla="*/ 5151 w 10000"/>
              <a:gd name="connsiteY73" fmla="*/ 8920 h 10000"/>
              <a:gd name="connsiteX74" fmla="*/ 5108 w 10000"/>
              <a:gd name="connsiteY74" fmla="*/ 9824 h 10000"/>
              <a:gd name="connsiteX75" fmla="*/ 5076 w 10000"/>
              <a:gd name="connsiteY75" fmla="*/ 9624 h 10000"/>
              <a:gd name="connsiteX76" fmla="*/ 5000 w 10000"/>
              <a:gd name="connsiteY76" fmla="*/ 9608 h 10000"/>
              <a:gd name="connsiteX77" fmla="*/ 5083 w 10000"/>
              <a:gd name="connsiteY77" fmla="*/ 8836 h 10000"/>
              <a:gd name="connsiteX78" fmla="*/ 5083 w 10000"/>
              <a:gd name="connsiteY78" fmla="*/ 9989 h 10000"/>
              <a:gd name="connsiteX79" fmla="*/ 4958 w 10000"/>
              <a:gd name="connsiteY79" fmla="*/ 8160 h 10000"/>
              <a:gd name="connsiteX80" fmla="*/ 4917 w 10000"/>
              <a:gd name="connsiteY80" fmla="*/ 8454 h 10000"/>
              <a:gd name="connsiteX81" fmla="*/ 4833 w 10000"/>
              <a:gd name="connsiteY81" fmla="*/ 8070 h 10000"/>
              <a:gd name="connsiteX82" fmla="*/ 4597 w 10000"/>
              <a:gd name="connsiteY82" fmla="*/ 9574 h 10000"/>
              <a:gd name="connsiteX83" fmla="*/ 4677 w 10000"/>
              <a:gd name="connsiteY83" fmla="*/ 9344 h 10000"/>
              <a:gd name="connsiteX84" fmla="*/ 4592 w 10000"/>
              <a:gd name="connsiteY84" fmla="*/ 9296 h 10000"/>
              <a:gd name="connsiteX85" fmla="*/ 4497 w 10000"/>
              <a:gd name="connsiteY85" fmla="*/ 9324 h 10000"/>
              <a:gd name="connsiteX86" fmla="*/ 4359 w 10000"/>
              <a:gd name="connsiteY86" fmla="*/ 9527 h 10000"/>
              <a:gd name="connsiteX87" fmla="*/ 4337 w 10000"/>
              <a:gd name="connsiteY87" fmla="*/ 9352 h 10000"/>
              <a:gd name="connsiteX88" fmla="*/ 4345 w 10000"/>
              <a:gd name="connsiteY88" fmla="*/ 8344 h 10000"/>
              <a:gd name="connsiteX89" fmla="*/ 4122 w 10000"/>
              <a:gd name="connsiteY89" fmla="*/ 9225 h 10000"/>
              <a:gd name="connsiteX90" fmla="*/ 4058 w 10000"/>
              <a:gd name="connsiteY90" fmla="*/ 8647 h 10000"/>
              <a:gd name="connsiteX91" fmla="*/ 3954 w 10000"/>
              <a:gd name="connsiteY91" fmla="*/ 8542 h 10000"/>
              <a:gd name="connsiteX92" fmla="*/ 4044 w 10000"/>
              <a:gd name="connsiteY92" fmla="*/ 9184 h 10000"/>
              <a:gd name="connsiteX93" fmla="*/ 3833 w 10000"/>
              <a:gd name="connsiteY93" fmla="*/ 8454 h 10000"/>
              <a:gd name="connsiteX94" fmla="*/ 3719 w 10000"/>
              <a:gd name="connsiteY94" fmla="*/ 8550 h 10000"/>
              <a:gd name="connsiteX95" fmla="*/ 3750 w 10000"/>
              <a:gd name="connsiteY95" fmla="*/ 7685 h 10000"/>
              <a:gd name="connsiteX96" fmla="*/ 3631 w 10000"/>
              <a:gd name="connsiteY96" fmla="*/ 7808 h 10000"/>
              <a:gd name="connsiteX97" fmla="*/ 3615 w 10000"/>
              <a:gd name="connsiteY97" fmla="*/ 7808 h 10000"/>
              <a:gd name="connsiteX98" fmla="*/ 3465 w 10000"/>
              <a:gd name="connsiteY98" fmla="*/ 7843 h 10000"/>
              <a:gd name="connsiteX99" fmla="*/ 3406 w 10000"/>
              <a:gd name="connsiteY99" fmla="*/ 7247 h 10000"/>
              <a:gd name="connsiteX100" fmla="*/ 3198 w 10000"/>
              <a:gd name="connsiteY100" fmla="*/ 7151 h 10000"/>
              <a:gd name="connsiteX101" fmla="*/ 3091 w 10000"/>
              <a:gd name="connsiteY101" fmla="*/ 7209 h 10000"/>
              <a:gd name="connsiteX102" fmla="*/ 3006 w 10000"/>
              <a:gd name="connsiteY102" fmla="*/ 6805 h 10000"/>
              <a:gd name="connsiteX103" fmla="*/ 2990 w 10000"/>
              <a:gd name="connsiteY103" fmla="*/ 6805 h 10000"/>
              <a:gd name="connsiteX104" fmla="*/ 2936 w 10000"/>
              <a:gd name="connsiteY104" fmla="*/ 7342 h 10000"/>
              <a:gd name="connsiteX105" fmla="*/ 2910 w 10000"/>
              <a:gd name="connsiteY105" fmla="*/ 7305 h 10000"/>
              <a:gd name="connsiteX106" fmla="*/ 2851 w 10000"/>
              <a:gd name="connsiteY106" fmla="*/ 6400 h 10000"/>
              <a:gd name="connsiteX107" fmla="*/ 2840 w 10000"/>
              <a:gd name="connsiteY107" fmla="*/ 6400 h 10000"/>
              <a:gd name="connsiteX108" fmla="*/ 2840 w 10000"/>
              <a:gd name="connsiteY108" fmla="*/ 6650 h 10000"/>
              <a:gd name="connsiteX109" fmla="*/ 2798 w 10000"/>
              <a:gd name="connsiteY109" fmla="*/ 6495 h 10000"/>
              <a:gd name="connsiteX110" fmla="*/ 2814 w 10000"/>
              <a:gd name="connsiteY110" fmla="*/ 5899 h 10000"/>
              <a:gd name="connsiteX111" fmla="*/ 2563 w 10000"/>
              <a:gd name="connsiteY111" fmla="*/ 5744 h 10000"/>
              <a:gd name="connsiteX112" fmla="*/ 2440 w 10000"/>
              <a:gd name="connsiteY112" fmla="*/ 6052 h 10000"/>
              <a:gd name="connsiteX113" fmla="*/ 2023 w 10000"/>
              <a:gd name="connsiteY113" fmla="*/ 4396 h 10000"/>
              <a:gd name="connsiteX114" fmla="*/ 2034 w 10000"/>
              <a:gd name="connsiteY114" fmla="*/ 4644 h 10000"/>
              <a:gd name="connsiteX115" fmla="*/ 1815 w 10000"/>
              <a:gd name="connsiteY115" fmla="*/ 4512 h 10000"/>
              <a:gd name="connsiteX116" fmla="*/ 1815 w 10000"/>
              <a:gd name="connsiteY116" fmla="*/ 4355 h 10000"/>
              <a:gd name="connsiteX117" fmla="*/ 1842 w 10000"/>
              <a:gd name="connsiteY117" fmla="*/ 3892 h 10000"/>
              <a:gd name="connsiteX118" fmla="*/ 1773 w 10000"/>
              <a:gd name="connsiteY118" fmla="*/ 3603 h 10000"/>
              <a:gd name="connsiteX119" fmla="*/ 1580 w 10000"/>
              <a:gd name="connsiteY119" fmla="*/ 3354 h 10000"/>
              <a:gd name="connsiteX120" fmla="*/ 1468 w 10000"/>
              <a:gd name="connsiteY120" fmla="*/ 3546 h 10000"/>
              <a:gd name="connsiteX121" fmla="*/ 1468 w 10000"/>
              <a:gd name="connsiteY121" fmla="*/ 4299 h 10000"/>
              <a:gd name="connsiteX122" fmla="*/ 1442 w 10000"/>
              <a:gd name="connsiteY122" fmla="*/ 4355 h 10000"/>
              <a:gd name="connsiteX123" fmla="*/ 1383 w 10000"/>
              <a:gd name="connsiteY123" fmla="*/ 4355 h 10000"/>
              <a:gd name="connsiteX124" fmla="*/ 1233 w 10000"/>
              <a:gd name="connsiteY124" fmla="*/ 3798 h 10000"/>
              <a:gd name="connsiteX125" fmla="*/ 1095 w 10000"/>
              <a:gd name="connsiteY125" fmla="*/ 4760 h 10000"/>
              <a:gd name="connsiteX126" fmla="*/ 1041 w 10000"/>
              <a:gd name="connsiteY126" fmla="*/ 4704 h 10000"/>
              <a:gd name="connsiteX127" fmla="*/ 886 w 10000"/>
              <a:gd name="connsiteY127" fmla="*/ 3448 h 10000"/>
              <a:gd name="connsiteX128" fmla="*/ 721 w 10000"/>
              <a:gd name="connsiteY128" fmla="*/ 3104 h 10000"/>
              <a:gd name="connsiteX129" fmla="*/ 625 w 10000"/>
              <a:gd name="connsiteY129" fmla="*/ 3200 h 10000"/>
              <a:gd name="connsiteX130" fmla="*/ 651 w 10000"/>
              <a:gd name="connsiteY130" fmla="*/ 2755 h 10000"/>
              <a:gd name="connsiteX131" fmla="*/ 358 w 10000"/>
              <a:gd name="connsiteY131" fmla="*/ 2544 h 10000"/>
              <a:gd name="connsiteX132" fmla="*/ 416 w 10000"/>
              <a:gd name="connsiteY132" fmla="*/ 2295 h 10000"/>
              <a:gd name="connsiteX133" fmla="*/ 374 w 10000"/>
              <a:gd name="connsiteY133" fmla="*/ 2295 h 10000"/>
              <a:gd name="connsiteX134" fmla="*/ 251 w 10000"/>
              <a:gd name="connsiteY134" fmla="*/ 2544 h 10000"/>
              <a:gd name="connsiteX135" fmla="*/ 304 w 10000"/>
              <a:gd name="connsiteY135" fmla="*/ 2295 h 10000"/>
              <a:gd name="connsiteX136" fmla="*/ 320 w 10000"/>
              <a:gd name="connsiteY136" fmla="*/ 2197 h 10000"/>
              <a:gd name="connsiteX137" fmla="*/ 155 w 10000"/>
              <a:gd name="connsiteY137" fmla="*/ 2409 h 10000"/>
              <a:gd name="connsiteX138" fmla="*/ 155 w 10000"/>
              <a:gd name="connsiteY138" fmla="*/ 1155 h 10000"/>
              <a:gd name="connsiteX139" fmla="*/ 43 w 10000"/>
              <a:gd name="connsiteY139" fmla="*/ 1061 h 10000"/>
              <a:gd name="connsiteX140" fmla="*/ 0 w 10000"/>
              <a:gd name="connsiteY140" fmla="*/ 1312 h 10000"/>
              <a:gd name="connsiteX141" fmla="*/ 0 w 10000"/>
              <a:gd name="connsiteY141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1 h 10000"/>
              <a:gd name="connsiteX3" fmla="*/ 9920 w 10000"/>
              <a:gd name="connsiteY3" fmla="*/ 6957 h 10000"/>
              <a:gd name="connsiteX4" fmla="*/ 9867 w 10000"/>
              <a:gd name="connsiteY4" fmla="*/ 7639 h 10000"/>
              <a:gd name="connsiteX5" fmla="*/ 9754 w 10000"/>
              <a:gd name="connsiteY5" fmla="*/ 7400 h 10000"/>
              <a:gd name="connsiteX6" fmla="*/ 9712 w 10000"/>
              <a:gd name="connsiteY6" fmla="*/ 8461 h 10000"/>
              <a:gd name="connsiteX7" fmla="*/ 9620 w 10000"/>
              <a:gd name="connsiteY7" fmla="*/ 9022 h 10000"/>
              <a:gd name="connsiteX8" fmla="*/ 9510 w 10000"/>
              <a:gd name="connsiteY8" fmla="*/ 8531 h 10000"/>
              <a:gd name="connsiteX9" fmla="*/ 9349 w 10000"/>
              <a:gd name="connsiteY9" fmla="*/ 9098 h 10000"/>
              <a:gd name="connsiteX10" fmla="*/ 9279 w 10000"/>
              <a:gd name="connsiteY10" fmla="*/ 8845 h 10000"/>
              <a:gd name="connsiteX11" fmla="*/ 9253 w 10000"/>
              <a:gd name="connsiteY11" fmla="*/ 8903 h 10000"/>
              <a:gd name="connsiteX12" fmla="*/ 9242 w 10000"/>
              <a:gd name="connsiteY12" fmla="*/ 9348 h 10000"/>
              <a:gd name="connsiteX13" fmla="*/ 9156 w 10000"/>
              <a:gd name="connsiteY13" fmla="*/ 9404 h 10000"/>
              <a:gd name="connsiteX14" fmla="*/ 9034 w 10000"/>
              <a:gd name="connsiteY14" fmla="*/ 8903 h 10000"/>
              <a:gd name="connsiteX15" fmla="*/ 9071 w 10000"/>
              <a:gd name="connsiteY15" fmla="*/ 8713 h 10000"/>
              <a:gd name="connsiteX16" fmla="*/ 9007 w 10000"/>
              <a:gd name="connsiteY16" fmla="*/ 8404 h 10000"/>
              <a:gd name="connsiteX17" fmla="*/ 8825 w 10000"/>
              <a:gd name="connsiteY17" fmla="*/ 8654 h 10000"/>
              <a:gd name="connsiteX18" fmla="*/ 8809 w 10000"/>
              <a:gd name="connsiteY18" fmla="*/ 8500 h 10000"/>
              <a:gd name="connsiteX19" fmla="*/ 8868 w 10000"/>
              <a:gd name="connsiteY19" fmla="*/ 8306 h 10000"/>
              <a:gd name="connsiteX20" fmla="*/ 8836 w 10000"/>
              <a:gd name="connsiteY20" fmla="*/ 8153 h 10000"/>
              <a:gd name="connsiteX21" fmla="*/ 8756 w 10000"/>
              <a:gd name="connsiteY21" fmla="*/ 8247 h 10000"/>
              <a:gd name="connsiteX22" fmla="*/ 8671 w 10000"/>
              <a:gd name="connsiteY22" fmla="*/ 7843 h 10000"/>
              <a:gd name="connsiteX23" fmla="*/ 8697 w 10000"/>
              <a:gd name="connsiteY23" fmla="*/ 7496 h 10000"/>
              <a:gd name="connsiteX24" fmla="*/ 8628 w 10000"/>
              <a:gd name="connsiteY24" fmla="*/ 7595 h 10000"/>
              <a:gd name="connsiteX25" fmla="*/ 8590 w 10000"/>
              <a:gd name="connsiteY25" fmla="*/ 8500 h 10000"/>
              <a:gd name="connsiteX26" fmla="*/ 8436 w 10000"/>
              <a:gd name="connsiteY26" fmla="*/ 8404 h 10000"/>
              <a:gd name="connsiteX27" fmla="*/ 8436 w 10000"/>
              <a:gd name="connsiteY27" fmla="*/ 8346 h 10000"/>
              <a:gd name="connsiteX28" fmla="*/ 8478 w 10000"/>
              <a:gd name="connsiteY28" fmla="*/ 8210 h 10000"/>
              <a:gd name="connsiteX29" fmla="*/ 8478 w 10000"/>
              <a:gd name="connsiteY29" fmla="*/ 8153 h 10000"/>
              <a:gd name="connsiteX30" fmla="*/ 8382 w 10000"/>
              <a:gd name="connsiteY30" fmla="*/ 7998 h 10000"/>
              <a:gd name="connsiteX31" fmla="*/ 8356 w 10000"/>
              <a:gd name="connsiteY31" fmla="*/ 8346 h 10000"/>
              <a:gd name="connsiteX32" fmla="*/ 8409 w 10000"/>
              <a:gd name="connsiteY32" fmla="*/ 8654 h 10000"/>
              <a:gd name="connsiteX33" fmla="*/ 8393 w 10000"/>
              <a:gd name="connsiteY33" fmla="*/ 8654 h 10000"/>
              <a:gd name="connsiteX34" fmla="*/ 8297 w 10000"/>
              <a:gd name="connsiteY34" fmla="*/ 8346 h 10000"/>
              <a:gd name="connsiteX35" fmla="*/ 8254 w 10000"/>
              <a:gd name="connsiteY35" fmla="*/ 7808 h 10000"/>
              <a:gd name="connsiteX36" fmla="*/ 8217 w 10000"/>
              <a:gd name="connsiteY36" fmla="*/ 7808 h 10000"/>
              <a:gd name="connsiteX37" fmla="*/ 8201 w 10000"/>
              <a:gd name="connsiteY37" fmla="*/ 7998 h 10000"/>
              <a:gd name="connsiteX38" fmla="*/ 8115 w 10000"/>
              <a:gd name="connsiteY38" fmla="*/ 7843 h 10000"/>
              <a:gd name="connsiteX39" fmla="*/ 8078 w 10000"/>
              <a:gd name="connsiteY39" fmla="*/ 8093 h 10000"/>
              <a:gd name="connsiteX40" fmla="*/ 8078 w 10000"/>
              <a:gd name="connsiteY40" fmla="*/ 7901 h 10000"/>
              <a:gd name="connsiteX41" fmla="*/ 7939 w 10000"/>
              <a:gd name="connsiteY41" fmla="*/ 8306 h 10000"/>
              <a:gd name="connsiteX42" fmla="*/ 7854 w 10000"/>
              <a:gd name="connsiteY42" fmla="*/ 8306 h 10000"/>
              <a:gd name="connsiteX43" fmla="*/ 7645 w 10000"/>
              <a:gd name="connsiteY43" fmla="*/ 8903 h 10000"/>
              <a:gd name="connsiteX44" fmla="*/ 7603 w 10000"/>
              <a:gd name="connsiteY44" fmla="*/ 8713 h 10000"/>
              <a:gd name="connsiteX45" fmla="*/ 7635 w 10000"/>
              <a:gd name="connsiteY45" fmla="*/ 9098 h 10000"/>
              <a:gd name="connsiteX46" fmla="*/ 7533 w 10000"/>
              <a:gd name="connsiteY46" fmla="*/ 9098 h 10000"/>
              <a:gd name="connsiteX47" fmla="*/ 7453 w 10000"/>
              <a:gd name="connsiteY47" fmla="*/ 9945 h 10000"/>
              <a:gd name="connsiteX48" fmla="*/ 7549 w 10000"/>
              <a:gd name="connsiteY48" fmla="*/ 8034 h 10000"/>
              <a:gd name="connsiteX49" fmla="*/ 7472 w 10000"/>
              <a:gd name="connsiteY49" fmla="*/ 8629 h 10000"/>
              <a:gd name="connsiteX50" fmla="*/ 7424 w 10000"/>
              <a:gd name="connsiteY50" fmla="*/ 9305 h 10000"/>
              <a:gd name="connsiteX51" fmla="*/ 7386 w 10000"/>
              <a:gd name="connsiteY51" fmla="*/ 8399 h 10000"/>
              <a:gd name="connsiteX52" fmla="*/ 7347 w 10000"/>
              <a:gd name="connsiteY52" fmla="*/ 8833 h 10000"/>
              <a:gd name="connsiteX53" fmla="*/ 7267 w 10000"/>
              <a:gd name="connsiteY53" fmla="*/ 8471 h 10000"/>
              <a:gd name="connsiteX54" fmla="*/ 7054 w 10000"/>
              <a:gd name="connsiteY54" fmla="*/ 8999 h 10000"/>
              <a:gd name="connsiteX55" fmla="*/ 7053 w 10000"/>
              <a:gd name="connsiteY55" fmla="*/ 7964 h 10000"/>
              <a:gd name="connsiteX56" fmla="*/ 7026 w 10000"/>
              <a:gd name="connsiteY56" fmla="*/ 8519 h 10000"/>
              <a:gd name="connsiteX57" fmla="*/ 6828 w 10000"/>
              <a:gd name="connsiteY57" fmla="*/ 8722 h 10000"/>
              <a:gd name="connsiteX58" fmla="*/ 6677 w 10000"/>
              <a:gd name="connsiteY58" fmla="*/ 8508 h 10000"/>
              <a:gd name="connsiteX59" fmla="*/ 6616 w 10000"/>
              <a:gd name="connsiteY59" fmla="*/ 8712 h 10000"/>
              <a:gd name="connsiteX60" fmla="*/ 6417 w 10000"/>
              <a:gd name="connsiteY60" fmla="*/ 8836 h 10000"/>
              <a:gd name="connsiteX61" fmla="*/ 6500 w 10000"/>
              <a:gd name="connsiteY61" fmla="*/ 8836 h 10000"/>
              <a:gd name="connsiteX62" fmla="*/ 6333 w 10000"/>
              <a:gd name="connsiteY62" fmla="*/ 9224 h 10000"/>
              <a:gd name="connsiteX63" fmla="*/ 6333 w 10000"/>
              <a:gd name="connsiteY63" fmla="*/ 8836 h 10000"/>
              <a:gd name="connsiteX64" fmla="*/ 6250 w 10000"/>
              <a:gd name="connsiteY64" fmla="*/ 8836 h 10000"/>
              <a:gd name="connsiteX65" fmla="*/ 6167 w 10000"/>
              <a:gd name="connsiteY65" fmla="*/ 8836 h 10000"/>
              <a:gd name="connsiteX66" fmla="*/ 5917 w 10000"/>
              <a:gd name="connsiteY66" fmla="*/ 8836 h 10000"/>
              <a:gd name="connsiteX67" fmla="*/ 5879 w 10000"/>
              <a:gd name="connsiteY67" fmla="*/ 8406 h 10000"/>
              <a:gd name="connsiteX68" fmla="*/ 5753 w 10000"/>
              <a:gd name="connsiteY68" fmla="*/ 8597 h 10000"/>
              <a:gd name="connsiteX69" fmla="*/ 5700 w 10000"/>
              <a:gd name="connsiteY69" fmla="*/ 8646 h 10000"/>
              <a:gd name="connsiteX70" fmla="*/ 5559 w 10000"/>
              <a:gd name="connsiteY70" fmla="*/ 8670 h 10000"/>
              <a:gd name="connsiteX71" fmla="*/ 5472 w 10000"/>
              <a:gd name="connsiteY71" fmla="*/ 8681 h 10000"/>
              <a:gd name="connsiteX72" fmla="*/ 5335 w 10000"/>
              <a:gd name="connsiteY72" fmla="*/ 9487 h 10000"/>
              <a:gd name="connsiteX73" fmla="*/ 5268 w 10000"/>
              <a:gd name="connsiteY73" fmla="*/ 8911 h 10000"/>
              <a:gd name="connsiteX74" fmla="*/ 5151 w 10000"/>
              <a:gd name="connsiteY74" fmla="*/ 8920 h 10000"/>
              <a:gd name="connsiteX75" fmla="*/ 5108 w 10000"/>
              <a:gd name="connsiteY75" fmla="*/ 9824 h 10000"/>
              <a:gd name="connsiteX76" fmla="*/ 5076 w 10000"/>
              <a:gd name="connsiteY76" fmla="*/ 9624 h 10000"/>
              <a:gd name="connsiteX77" fmla="*/ 5000 w 10000"/>
              <a:gd name="connsiteY77" fmla="*/ 9608 h 10000"/>
              <a:gd name="connsiteX78" fmla="*/ 5083 w 10000"/>
              <a:gd name="connsiteY78" fmla="*/ 8836 h 10000"/>
              <a:gd name="connsiteX79" fmla="*/ 5083 w 10000"/>
              <a:gd name="connsiteY79" fmla="*/ 9989 h 10000"/>
              <a:gd name="connsiteX80" fmla="*/ 4958 w 10000"/>
              <a:gd name="connsiteY80" fmla="*/ 8160 h 10000"/>
              <a:gd name="connsiteX81" fmla="*/ 4917 w 10000"/>
              <a:gd name="connsiteY81" fmla="*/ 8454 h 10000"/>
              <a:gd name="connsiteX82" fmla="*/ 4833 w 10000"/>
              <a:gd name="connsiteY82" fmla="*/ 8070 h 10000"/>
              <a:gd name="connsiteX83" fmla="*/ 4597 w 10000"/>
              <a:gd name="connsiteY83" fmla="*/ 9574 h 10000"/>
              <a:gd name="connsiteX84" fmla="*/ 4677 w 10000"/>
              <a:gd name="connsiteY84" fmla="*/ 9344 h 10000"/>
              <a:gd name="connsiteX85" fmla="*/ 4592 w 10000"/>
              <a:gd name="connsiteY85" fmla="*/ 9296 h 10000"/>
              <a:gd name="connsiteX86" fmla="*/ 4497 w 10000"/>
              <a:gd name="connsiteY86" fmla="*/ 9324 h 10000"/>
              <a:gd name="connsiteX87" fmla="*/ 4359 w 10000"/>
              <a:gd name="connsiteY87" fmla="*/ 9527 h 10000"/>
              <a:gd name="connsiteX88" fmla="*/ 4337 w 10000"/>
              <a:gd name="connsiteY88" fmla="*/ 9352 h 10000"/>
              <a:gd name="connsiteX89" fmla="*/ 4345 w 10000"/>
              <a:gd name="connsiteY89" fmla="*/ 8344 h 10000"/>
              <a:gd name="connsiteX90" fmla="*/ 4122 w 10000"/>
              <a:gd name="connsiteY90" fmla="*/ 9225 h 10000"/>
              <a:gd name="connsiteX91" fmla="*/ 4058 w 10000"/>
              <a:gd name="connsiteY91" fmla="*/ 8647 h 10000"/>
              <a:gd name="connsiteX92" fmla="*/ 3954 w 10000"/>
              <a:gd name="connsiteY92" fmla="*/ 8542 h 10000"/>
              <a:gd name="connsiteX93" fmla="*/ 4044 w 10000"/>
              <a:gd name="connsiteY93" fmla="*/ 9184 h 10000"/>
              <a:gd name="connsiteX94" fmla="*/ 3833 w 10000"/>
              <a:gd name="connsiteY94" fmla="*/ 8454 h 10000"/>
              <a:gd name="connsiteX95" fmla="*/ 3719 w 10000"/>
              <a:gd name="connsiteY95" fmla="*/ 8550 h 10000"/>
              <a:gd name="connsiteX96" fmla="*/ 3750 w 10000"/>
              <a:gd name="connsiteY96" fmla="*/ 7685 h 10000"/>
              <a:gd name="connsiteX97" fmla="*/ 3631 w 10000"/>
              <a:gd name="connsiteY97" fmla="*/ 7808 h 10000"/>
              <a:gd name="connsiteX98" fmla="*/ 3615 w 10000"/>
              <a:gd name="connsiteY98" fmla="*/ 7808 h 10000"/>
              <a:gd name="connsiteX99" fmla="*/ 3465 w 10000"/>
              <a:gd name="connsiteY99" fmla="*/ 7843 h 10000"/>
              <a:gd name="connsiteX100" fmla="*/ 3406 w 10000"/>
              <a:gd name="connsiteY100" fmla="*/ 7247 h 10000"/>
              <a:gd name="connsiteX101" fmla="*/ 3198 w 10000"/>
              <a:gd name="connsiteY101" fmla="*/ 7151 h 10000"/>
              <a:gd name="connsiteX102" fmla="*/ 3091 w 10000"/>
              <a:gd name="connsiteY102" fmla="*/ 7209 h 10000"/>
              <a:gd name="connsiteX103" fmla="*/ 3006 w 10000"/>
              <a:gd name="connsiteY103" fmla="*/ 6805 h 10000"/>
              <a:gd name="connsiteX104" fmla="*/ 2990 w 10000"/>
              <a:gd name="connsiteY104" fmla="*/ 6805 h 10000"/>
              <a:gd name="connsiteX105" fmla="*/ 2936 w 10000"/>
              <a:gd name="connsiteY105" fmla="*/ 7342 h 10000"/>
              <a:gd name="connsiteX106" fmla="*/ 2910 w 10000"/>
              <a:gd name="connsiteY106" fmla="*/ 7305 h 10000"/>
              <a:gd name="connsiteX107" fmla="*/ 2851 w 10000"/>
              <a:gd name="connsiteY107" fmla="*/ 6400 h 10000"/>
              <a:gd name="connsiteX108" fmla="*/ 2840 w 10000"/>
              <a:gd name="connsiteY108" fmla="*/ 6400 h 10000"/>
              <a:gd name="connsiteX109" fmla="*/ 2840 w 10000"/>
              <a:gd name="connsiteY109" fmla="*/ 6650 h 10000"/>
              <a:gd name="connsiteX110" fmla="*/ 2798 w 10000"/>
              <a:gd name="connsiteY110" fmla="*/ 6495 h 10000"/>
              <a:gd name="connsiteX111" fmla="*/ 2814 w 10000"/>
              <a:gd name="connsiteY111" fmla="*/ 5899 h 10000"/>
              <a:gd name="connsiteX112" fmla="*/ 2563 w 10000"/>
              <a:gd name="connsiteY112" fmla="*/ 5744 h 10000"/>
              <a:gd name="connsiteX113" fmla="*/ 2440 w 10000"/>
              <a:gd name="connsiteY113" fmla="*/ 6052 h 10000"/>
              <a:gd name="connsiteX114" fmla="*/ 2023 w 10000"/>
              <a:gd name="connsiteY114" fmla="*/ 4396 h 10000"/>
              <a:gd name="connsiteX115" fmla="*/ 2034 w 10000"/>
              <a:gd name="connsiteY115" fmla="*/ 4644 h 10000"/>
              <a:gd name="connsiteX116" fmla="*/ 1815 w 10000"/>
              <a:gd name="connsiteY116" fmla="*/ 4512 h 10000"/>
              <a:gd name="connsiteX117" fmla="*/ 1815 w 10000"/>
              <a:gd name="connsiteY117" fmla="*/ 4355 h 10000"/>
              <a:gd name="connsiteX118" fmla="*/ 1842 w 10000"/>
              <a:gd name="connsiteY118" fmla="*/ 3892 h 10000"/>
              <a:gd name="connsiteX119" fmla="*/ 1773 w 10000"/>
              <a:gd name="connsiteY119" fmla="*/ 3603 h 10000"/>
              <a:gd name="connsiteX120" fmla="*/ 1580 w 10000"/>
              <a:gd name="connsiteY120" fmla="*/ 3354 h 10000"/>
              <a:gd name="connsiteX121" fmla="*/ 1468 w 10000"/>
              <a:gd name="connsiteY121" fmla="*/ 3546 h 10000"/>
              <a:gd name="connsiteX122" fmla="*/ 1468 w 10000"/>
              <a:gd name="connsiteY122" fmla="*/ 4299 h 10000"/>
              <a:gd name="connsiteX123" fmla="*/ 1442 w 10000"/>
              <a:gd name="connsiteY123" fmla="*/ 4355 h 10000"/>
              <a:gd name="connsiteX124" fmla="*/ 1383 w 10000"/>
              <a:gd name="connsiteY124" fmla="*/ 4355 h 10000"/>
              <a:gd name="connsiteX125" fmla="*/ 1233 w 10000"/>
              <a:gd name="connsiteY125" fmla="*/ 3798 h 10000"/>
              <a:gd name="connsiteX126" fmla="*/ 1095 w 10000"/>
              <a:gd name="connsiteY126" fmla="*/ 4760 h 10000"/>
              <a:gd name="connsiteX127" fmla="*/ 1041 w 10000"/>
              <a:gd name="connsiteY127" fmla="*/ 4704 h 10000"/>
              <a:gd name="connsiteX128" fmla="*/ 886 w 10000"/>
              <a:gd name="connsiteY128" fmla="*/ 3448 h 10000"/>
              <a:gd name="connsiteX129" fmla="*/ 721 w 10000"/>
              <a:gd name="connsiteY129" fmla="*/ 3104 h 10000"/>
              <a:gd name="connsiteX130" fmla="*/ 625 w 10000"/>
              <a:gd name="connsiteY130" fmla="*/ 3200 h 10000"/>
              <a:gd name="connsiteX131" fmla="*/ 651 w 10000"/>
              <a:gd name="connsiteY131" fmla="*/ 2755 h 10000"/>
              <a:gd name="connsiteX132" fmla="*/ 358 w 10000"/>
              <a:gd name="connsiteY132" fmla="*/ 2544 h 10000"/>
              <a:gd name="connsiteX133" fmla="*/ 416 w 10000"/>
              <a:gd name="connsiteY133" fmla="*/ 2295 h 10000"/>
              <a:gd name="connsiteX134" fmla="*/ 374 w 10000"/>
              <a:gd name="connsiteY134" fmla="*/ 2295 h 10000"/>
              <a:gd name="connsiteX135" fmla="*/ 251 w 10000"/>
              <a:gd name="connsiteY135" fmla="*/ 2544 h 10000"/>
              <a:gd name="connsiteX136" fmla="*/ 304 w 10000"/>
              <a:gd name="connsiteY136" fmla="*/ 2295 h 10000"/>
              <a:gd name="connsiteX137" fmla="*/ 320 w 10000"/>
              <a:gd name="connsiteY137" fmla="*/ 2197 h 10000"/>
              <a:gd name="connsiteX138" fmla="*/ 155 w 10000"/>
              <a:gd name="connsiteY138" fmla="*/ 2409 h 10000"/>
              <a:gd name="connsiteX139" fmla="*/ 155 w 10000"/>
              <a:gd name="connsiteY139" fmla="*/ 1155 h 10000"/>
              <a:gd name="connsiteX140" fmla="*/ 43 w 10000"/>
              <a:gd name="connsiteY140" fmla="*/ 1061 h 10000"/>
              <a:gd name="connsiteX141" fmla="*/ 0 w 10000"/>
              <a:gd name="connsiteY141" fmla="*/ 1312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1 h 10000"/>
              <a:gd name="connsiteX3" fmla="*/ 9920 w 10000"/>
              <a:gd name="connsiteY3" fmla="*/ 6957 h 10000"/>
              <a:gd name="connsiteX4" fmla="*/ 9867 w 10000"/>
              <a:gd name="connsiteY4" fmla="*/ 7639 h 10000"/>
              <a:gd name="connsiteX5" fmla="*/ 9754 w 10000"/>
              <a:gd name="connsiteY5" fmla="*/ 7400 h 10000"/>
              <a:gd name="connsiteX6" fmla="*/ 9652 w 10000"/>
              <a:gd name="connsiteY6" fmla="*/ 8031 h 10000"/>
              <a:gd name="connsiteX7" fmla="*/ 9620 w 10000"/>
              <a:gd name="connsiteY7" fmla="*/ 9022 h 10000"/>
              <a:gd name="connsiteX8" fmla="*/ 9510 w 10000"/>
              <a:gd name="connsiteY8" fmla="*/ 8531 h 10000"/>
              <a:gd name="connsiteX9" fmla="*/ 9349 w 10000"/>
              <a:gd name="connsiteY9" fmla="*/ 9098 h 10000"/>
              <a:gd name="connsiteX10" fmla="*/ 9279 w 10000"/>
              <a:gd name="connsiteY10" fmla="*/ 8845 h 10000"/>
              <a:gd name="connsiteX11" fmla="*/ 9253 w 10000"/>
              <a:gd name="connsiteY11" fmla="*/ 8903 h 10000"/>
              <a:gd name="connsiteX12" fmla="*/ 9242 w 10000"/>
              <a:gd name="connsiteY12" fmla="*/ 9348 h 10000"/>
              <a:gd name="connsiteX13" fmla="*/ 9156 w 10000"/>
              <a:gd name="connsiteY13" fmla="*/ 9404 h 10000"/>
              <a:gd name="connsiteX14" fmla="*/ 9034 w 10000"/>
              <a:gd name="connsiteY14" fmla="*/ 8903 h 10000"/>
              <a:gd name="connsiteX15" fmla="*/ 9071 w 10000"/>
              <a:gd name="connsiteY15" fmla="*/ 8713 h 10000"/>
              <a:gd name="connsiteX16" fmla="*/ 9007 w 10000"/>
              <a:gd name="connsiteY16" fmla="*/ 8404 h 10000"/>
              <a:gd name="connsiteX17" fmla="*/ 8825 w 10000"/>
              <a:gd name="connsiteY17" fmla="*/ 8654 h 10000"/>
              <a:gd name="connsiteX18" fmla="*/ 8809 w 10000"/>
              <a:gd name="connsiteY18" fmla="*/ 8500 h 10000"/>
              <a:gd name="connsiteX19" fmla="*/ 8868 w 10000"/>
              <a:gd name="connsiteY19" fmla="*/ 8306 h 10000"/>
              <a:gd name="connsiteX20" fmla="*/ 8836 w 10000"/>
              <a:gd name="connsiteY20" fmla="*/ 8153 h 10000"/>
              <a:gd name="connsiteX21" fmla="*/ 8756 w 10000"/>
              <a:gd name="connsiteY21" fmla="*/ 8247 h 10000"/>
              <a:gd name="connsiteX22" fmla="*/ 8671 w 10000"/>
              <a:gd name="connsiteY22" fmla="*/ 7843 h 10000"/>
              <a:gd name="connsiteX23" fmla="*/ 8697 w 10000"/>
              <a:gd name="connsiteY23" fmla="*/ 7496 h 10000"/>
              <a:gd name="connsiteX24" fmla="*/ 8628 w 10000"/>
              <a:gd name="connsiteY24" fmla="*/ 7595 h 10000"/>
              <a:gd name="connsiteX25" fmla="*/ 8590 w 10000"/>
              <a:gd name="connsiteY25" fmla="*/ 8500 h 10000"/>
              <a:gd name="connsiteX26" fmla="*/ 8436 w 10000"/>
              <a:gd name="connsiteY26" fmla="*/ 8404 h 10000"/>
              <a:gd name="connsiteX27" fmla="*/ 8436 w 10000"/>
              <a:gd name="connsiteY27" fmla="*/ 8346 h 10000"/>
              <a:gd name="connsiteX28" fmla="*/ 8478 w 10000"/>
              <a:gd name="connsiteY28" fmla="*/ 8210 h 10000"/>
              <a:gd name="connsiteX29" fmla="*/ 8478 w 10000"/>
              <a:gd name="connsiteY29" fmla="*/ 8153 h 10000"/>
              <a:gd name="connsiteX30" fmla="*/ 8382 w 10000"/>
              <a:gd name="connsiteY30" fmla="*/ 7998 h 10000"/>
              <a:gd name="connsiteX31" fmla="*/ 8356 w 10000"/>
              <a:gd name="connsiteY31" fmla="*/ 8346 h 10000"/>
              <a:gd name="connsiteX32" fmla="*/ 8409 w 10000"/>
              <a:gd name="connsiteY32" fmla="*/ 8654 h 10000"/>
              <a:gd name="connsiteX33" fmla="*/ 8393 w 10000"/>
              <a:gd name="connsiteY33" fmla="*/ 8654 h 10000"/>
              <a:gd name="connsiteX34" fmla="*/ 8297 w 10000"/>
              <a:gd name="connsiteY34" fmla="*/ 8346 h 10000"/>
              <a:gd name="connsiteX35" fmla="*/ 8254 w 10000"/>
              <a:gd name="connsiteY35" fmla="*/ 7808 h 10000"/>
              <a:gd name="connsiteX36" fmla="*/ 8217 w 10000"/>
              <a:gd name="connsiteY36" fmla="*/ 7808 h 10000"/>
              <a:gd name="connsiteX37" fmla="*/ 8201 w 10000"/>
              <a:gd name="connsiteY37" fmla="*/ 7998 h 10000"/>
              <a:gd name="connsiteX38" fmla="*/ 8115 w 10000"/>
              <a:gd name="connsiteY38" fmla="*/ 7843 h 10000"/>
              <a:gd name="connsiteX39" fmla="*/ 8078 w 10000"/>
              <a:gd name="connsiteY39" fmla="*/ 8093 h 10000"/>
              <a:gd name="connsiteX40" fmla="*/ 8078 w 10000"/>
              <a:gd name="connsiteY40" fmla="*/ 7901 h 10000"/>
              <a:gd name="connsiteX41" fmla="*/ 7939 w 10000"/>
              <a:gd name="connsiteY41" fmla="*/ 8306 h 10000"/>
              <a:gd name="connsiteX42" fmla="*/ 7854 w 10000"/>
              <a:gd name="connsiteY42" fmla="*/ 8306 h 10000"/>
              <a:gd name="connsiteX43" fmla="*/ 7645 w 10000"/>
              <a:gd name="connsiteY43" fmla="*/ 8903 h 10000"/>
              <a:gd name="connsiteX44" fmla="*/ 7603 w 10000"/>
              <a:gd name="connsiteY44" fmla="*/ 8713 h 10000"/>
              <a:gd name="connsiteX45" fmla="*/ 7635 w 10000"/>
              <a:gd name="connsiteY45" fmla="*/ 9098 h 10000"/>
              <a:gd name="connsiteX46" fmla="*/ 7533 w 10000"/>
              <a:gd name="connsiteY46" fmla="*/ 9098 h 10000"/>
              <a:gd name="connsiteX47" fmla="*/ 7453 w 10000"/>
              <a:gd name="connsiteY47" fmla="*/ 9945 h 10000"/>
              <a:gd name="connsiteX48" fmla="*/ 7549 w 10000"/>
              <a:gd name="connsiteY48" fmla="*/ 8034 h 10000"/>
              <a:gd name="connsiteX49" fmla="*/ 7472 w 10000"/>
              <a:gd name="connsiteY49" fmla="*/ 8629 h 10000"/>
              <a:gd name="connsiteX50" fmla="*/ 7424 w 10000"/>
              <a:gd name="connsiteY50" fmla="*/ 9305 h 10000"/>
              <a:gd name="connsiteX51" fmla="*/ 7386 w 10000"/>
              <a:gd name="connsiteY51" fmla="*/ 8399 h 10000"/>
              <a:gd name="connsiteX52" fmla="*/ 7347 w 10000"/>
              <a:gd name="connsiteY52" fmla="*/ 8833 h 10000"/>
              <a:gd name="connsiteX53" fmla="*/ 7267 w 10000"/>
              <a:gd name="connsiteY53" fmla="*/ 8471 h 10000"/>
              <a:gd name="connsiteX54" fmla="*/ 7054 w 10000"/>
              <a:gd name="connsiteY54" fmla="*/ 8999 h 10000"/>
              <a:gd name="connsiteX55" fmla="*/ 7053 w 10000"/>
              <a:gd name="connsiteY55" fmla="*/ 7964 h 10000"/>
              <a:gd name="connsiteX56" fmla="*/ 7026 w 10000"/>
              <a:gd name="connsiteY56" fmla="*/ 8519 h 10000"/>
              <a:gd name="connsiteX57" fmla="*/ 6828 w 10000"/>
              <a:gd name="connsiteY57" fmla="*/ 8722 h 10000"/>
              <a:gd name="connsiteX58" fmla="*/ 6677 w 10000"/>
              <a:gd name="connsiteY58" fmla="*/ 8508 h 10000"/>
              <a:gd name="connsiteX59" fmla="*/ 6616 w 10000"/>
              <a:gd name="connsiteY59" fmla="*/ 8712 h 10000"/>
              <a:gd name="connsiteX60" fmla="*/ 6417 w 10000"/>
              <a:gd name="connsiteY60" fmla="*/ 8836 h 10000"/>
              <a:gd name="connsiteX61" fmla="*/ 6500 w 10000"/>
              <a:gd name="connsiteY61" fmla="*/ 8836 h 10000"/>
              <a:gd name="connsiteX62" fmla="*/ 6333 w 10000"/>
              <a:gd name="connsiteY62" fmla="*/ 9224 h 10000"/>
              <a:gd name="connsiteX63" fmla="*/ 6333 w 10000"/>
              <a:gd name="connsiteY63" fmla="*/ 8836 h 10000"/>
              <a:gd name="connsiteX64" fmla="*/ 6250 w 10000"/>
              <a:gd name="connsiteY64" fmla="*/ 8836 h 10000"/>
              <a:gd name="connsiteX65" fmla="*/ 6167 w 10000"/>
              <a:gd name="connsiteY65" fmla="*/ 8836 h 10000"/>
              <a:gd name="connsiteX66" fmla="*/ 5917 w 10000"/>
              <a:gd name="connsiteY66" fmla="*/ 8836 h 10000"/>
              <a:gd name="connsiteX67" fmla="*/ 5879 w 10000"/>
              <a:gd name="connsiteY67" fmla="*/ 8406 h 10000"/>
              <a:gd name="connsiteX68" fmla="*/ 5753 w 10000"/>
              <a:gd name="connsiteY68" fmla="*/ 8597 h 10000"/>
              <a:gd name="connsiteX69" fmla="*/ 5700 w 10000"/>
              <a:gd name="connsiteY69" fmla="*/ 8646 h 10000"/>
              <a:gd name="connsiteX70" fmla="*/ 5559 w 10000"/>
              <a:gd name="connsiteY70" fmla="*/ 8670 h 10000"/>
              <a:gd name="connsiteX71" fmla="*/ 5472 w 10000"/>
              <a:gd name="connsiteY71" fmla="*/ 8681 h 10000"/>
              <a:gd name="connsiteX72" fmla="*/ 5335 w 10000"/>
              <a:gd name="connsiteY72" fmla="*/ 9487 h 10000"/>
              <a:gd name="connsiteX73" fmla="*/ 5268 w 10000"/>
              <a:gd name="connsiteY73" fmla="*/ 8911 h 10000"/>
              <a:gd name="connsiteX74" fmla="*/ 5151 w 10000"/>
              <a:gd name="connsiteY74" fmla="*/ 8920 h 10000"/>
              <a:gd name="connsiteX75" fmla="*/ 5108 w 10000"/>
              <a:gd name="connsiteY75" fmla="*/ 9824 h 10000"/>
              <a:gd name="connsiteX76" fmla="*/ 5076 w 10000"/>
              <a:gd name="connsiteY76" fmla="*/ 9624 h 10000"/>
              <a:gd name="connsiteX77" fmla="*/ 5000 w 10000"/>
              <a:gd name="connsiteY77" fmla="*/ 9608 h 10000"/>
              <a:gd name="connsiteX78" fmla="*/ 5083 w 10000"/>
              <a:gd name="connsiteY78" fmla="*/ 8836 h 10000"/>
              <a:gd name="connsiteX79" fmla="*/ 5083 w 10000"/>
              <a:gd name="connsiteY79" fmla="*/ 9989 h 10000"/>
              <a:gd name="connsiteX80" fmla="*/ 4958 w 10000"/>
              <a:gd name="connsiteY80" fmla="*/ 8160 h 10000"/>
              <a:gd name="connsiteX81" fmla="*/ 4917 w 10000"/>
              <a:gd name="connsiteY81" fmla="*/ 8454 h 10000"/>
              <a:gd name="connsiteX82" fmla="*/ 4833 w 10000"/>
              <a:gd name="connsiteY82" fmla="*/ 8070 h 10000"/>
              <a:gd name="connsiteX83" fmla="*/ 4597 w 10000"/>
              <a:gd name="connsiteY83" fmla="*/ 9574 h 10000"/>
              <a:gd name="connsiteX84" fmla="*/ 4677 w 10000"/>
              <a:gd name="connsiteY84" fmla="*/ 9344 h 10000"/>
              <a:gd name="connsiteX85" fmla="*/ 4592 w 10000"/>
              <a:gd name="connsiteY85" fmla="*/ 9296 h 10000"/>
              <a:gd name="connsiteX86" fmla="*/ 4497 w 10000"/>
              <a:gd name="connsiteY86" fmla="*/ 9324 h 10000"/>
              <a:gd name="connsiteX87" fmla="*/ 4359 w 10000"/>
              <a:gd name="connsiteY87" fmla="*/ 9527 h 10000"/>
              <a:gd name="connsiteX88" fmla="*/ 4337 w 10000"/>
              <a:gd name="connsiteY88" fmla="*/ 9352 h 10000"/>
              <a:gd name="connsiteX89" fmla="*/ 4345 w 10000"/>
              <a:gd name="connsiteY89" fmla="*/ 8344 h 10000"/>
              <a:gd name="connsiteX90" fmla="*/ 4122 w 10000"/>
              <a:gd name="connsiteY90" fmla="*/ 9225 h 10000"/>
              <a:gd name="connsiteX91" fmla="*/ 4058 w 10000"/>
              <a:gd name="connsiteY91" fmla="*/ 8647 h 10000"/>
              <a:gd name="connsiteX92" fmla="*/ 3954 w 10000"/>
              <a:gd name="connsiteY92" fmla="*/ 8542 h 10000"/>
              <a:gd name="connsiteX93" fmla="*/ 4044 w 10000"/>
              <a:gd name="connsiteY93" fmla="*/ 9184 h 10000"/>
              <a:gd name="connsiteX94" fmla="*/ 3833 w 10000"/>
              <a:gd name="connsiteY94" fmla="*/ 8454 h 10000"/>
              <a:gd name="connsiteX95" fmla="*/ 3719 w 10000"/>
              <a:gd name="connsiteY95" fmla="*/ 8550 h 10000"/>
              <a:gd name="connsiteX96" fmla="*/ 3750 w 10000"/>
              <a:gd name="connsiteY96" fmla="*/ 7685 h 10000"/>
              <a:gd name="connsiteX97" fmla="*/ 3631 w 10000"/>
              <a:gd name="connsiteY97" fmla="*/ 7808 h 10000"/>
              <a:gd name="connsiteX98" fmla="*/ 3615 w 10000"/>
              <a:gd name="connsiteY98" fmla="*/ 7808 h 10000"/>
              <a:gd name="connsiteX99" fmla="*/ 3465 w 10000"/>
              <a:gd name="connsiteY99" fmla="*/ 7843 h 10000"/>
              <a:gd name="connsiteX100" fmla="*/ 3406 w 10000"/>
              <a:gd name="connsiteY100" fmla="*/ 7247 h 10000"/>
              <a:gd name="connsiteX101" fmla="*/ 3198 w 10000"/>
              <a:gd name="connsiteY101" fmla="*/ 7151 h 10000"/>
              <a:gd name="connsiteX102" fmla="*/ 3091 w 10000"/>
              <a:gd name="connsiteY102" fmla="*/ 7209 h 10000"/>
              <a:gd name="connsiteX103" fmla="*/ 3006 w 10000"/>
              <a:gd name="connsiteY103" fmla="*/ 6805 h 10000"/>
              <a:gd name="connsiteX104" fmla="*/ 2990 w 10000"/>
              <a:gd name="connsiteY104" fmla="*/ 6805 h 10000"/>
              <a:gd name="connsiteX105" fmla="*/ 2936 w 10000"/>
              <a:gd name="connsiteY105" fmla="*/ 7342 h 10000"/>
              <a:gd name="connsiteX106" fmla="*/ 2910 w 10000"/>
              <a:gd name="connsiteY106" fmla="*/ 7305 h 10000"/>
              <a:gd name="connsiteX107" fmla="*/ 2851 w 10000"/>
              <a:gd name="connsiteY107" fmla="*/ 6400 h 10000"/>
              <a:gd name="connsiteX108" fmla="*/ 2840 w 10000"/>
              <a:gd name="connsiteY108" fmla="*/ 6400 h 10000"/>
              <a:gd name="connsiteX109" fmla="*/ 2840 w 10000"/>
              <a:gd name="connsiteY109" fmla="*/ 6650 h 10000"/>
              <a:gd name="connsiteX110" fmla="*/ 2798 w 10000"/>
              <a:gd name="connsiteY110" fmla="*/ 6495 h 10000"/>
              <a:gd name="connsiteX111" fmla="*/ 2814 w 10000"/>
              <a:gd name="connsiteY111" fmla="*/ 5899 h 10000"/>
              <a:gd name="connsiteX112" fmla="*/ 2563 w 10000"/>
              <a:gd name="connsiteY112" fmla="*/ 5744 h 10000"/>
              <a:gd name="connsiteX113" fmla="*/ 2440 w 10000"/>
              <a:gd name="connsiteY113" fmla="*/ 6052 h 10000"/>
              <a:gd name="connsiteX114" fmla="*/ 2023 w 10000"/>
              <a:gd name="connsiteY114" fmla="*/ 4396 h 10000"/>
              <a:gd name="connsiteX115" fmla="*/ 2034 w 10000"/>
              <a:gd name="connsiteY115" fmla="*/ 4644 h 10000"/>
              <a:gd name="connsiteX116" fmla="*/ 1815 w 10000"/>
              <a:gd name="connsiteY116" fmla="*/ 4512 h 10000"/>
              <a:gd name="connsiteX117" fmla="*/ 1815 w 10000"/>
              <a:gd name="connsiteY117" fmla="*/ 4355 h 10000"/>
              <a:gd name="connsiteX118" fmla="*/ 1842 w 10000"/>
              <a:gd name="connsiteY118" fmla="*/ 3892 h 10000"/>
              <a:gd name="connsiteX119" fmla="*/ 1773 w 10000"/>
              <a:gd name="connsiteY119" fmla="*/ 3603 h 10000"/>
              <a:gd name="connsiteX120" fmla="*/ 1580 w 10000"/>
              <a:gd name="connsiteY120" fmla="*/ 3354 h 10000"/>
              <a:gd name="connsiteX121" fmla="*/ 1468 w 10000"/>
              <a:gd name="connsiteY121" fmla="*/ 3546 h 10000"/>
              <a:gd name="connsiteX122" fmla="*/ 1468 w 10000"/>
              <a:gd name="connsiteY122" fmla="*/ 4299 h 10000"/>
              <a:gd name="connsiteX123" fmla="*/ 1442 w 10000"/>
              <a:gd name="connsiteY123" fmla="*/ 4355 h 10000"/>
              <a:gd name="connsiteX124" fmla="*/ 1383 w 10000"/>
              <a:gd name="connsiteY124" fmla="*/ 4355 h 10000"/>
              <a:gd name="connsiteX125" fmla="*/ 1233 w 10000"/>
              <a:gd name="connsiteY125" fmla="*/ 3798 h 10000"/>
              <a:gd name="connsiteX126" fmla="*/ 1095 w 10000"/>
              <a:gd name="connsiteY126" fmla="*/ 4760 h 10000"/>
              <a:gd name="connsiteX127" fmla="*/ 1041 w 10000"/>
              <a:gd name="connsiteY127" fmla="*/ 4704 h 10000"/>
              <a:gd name="connsiteX128" fmla="*/ 886 w 10000"/>
              <a:gd name="connsiteY128" fmla="*/ 3448 h 10000"/>
              <a:gd name="connsiteX129" fmla="*/ 721 w 10000"/>
              <a:gd name="connsiteY129" fmla="*/ 3104 h 10000"/>
              <a:gd name="connsiteX130" fmla="*/ 625 w 10000"/>
              <a:gd name="connsiteY130" fmla="*/ 3200 h 10000"/>
              <a:gd name="connsiteX131" fmla="*/ 651 w 10000"/>
              <a:gd name="connsiteY131" fmla="*/ 2755 h 10000"/>
              <a:gd name="connsiteX132" fmla="*/ 358 w 10000"/>
              <a:gd name="connsiteY132" fmla="*/ 2544 h 10000"/>
              <a:gd name="connsiteX133" fmla="*/ 416 w 10000"/>
              <a:gd name="connsiteY133" fmla="*/ 2295 h 10000"/>
              <a:gd name="connsiteX134" fmla="*/ 374 w 10000"/>
              <a:gd name="connsiteY134" fmla="*/ 2295 h 10000"/>
              <a:gd name="connsiteX135" fmla="*/ 251 w 10000"/>
              <a:gd name="connsiteY135" fmla="*/ 2544 h 10000"/>
              <a:gd name="connsiteX136" fmla="*/ 304 w 10000"/>
              <a:gd name="connsiteY136" fmla="*/ 2295 h 10000"/>
              <a:gd name="connsiteX137" fmla="*/ 320 w 10000"/>
              <a:gd name="connsiteY137" fmla="*/ 2197 h 10000"/>
              <a:gd name="connsiteX138" fmla="*/ 155 w 10000"/>
              <a:gd name="connsiteY138" fmla="*/ 2409 h 10000"/>
              <a:gd name="connsiteX139" fmla="*/ 155 w 10000"/>
              <a:gd name="connsiteY139" fmla="*/ 1155 h 10000"/>
              <a:gd name="connsiteX140" fmla="*/ 43 w 10000"/>
              <a:gd name="connsiteY140" fmla="*/ 1061 h 10000"/>
              <a:gd name="connsiteX141" fmla="*/ 0 w 10000"/>
              <a:gd name="connsiteY141" fmla="*/ 1312 h 10000"/>
              <a:gd name="connsiteX142" fmla="*/ 0 w 10000"/>
              <a:gd name="connsiteY142" fmla="*/ 0 h 10000"/>
              <a:gd name="connsiteX0" fmla="*/ 0 w 10000"/>
              <a:gd name="connsiteY0" fmla="*/ 0 h 9989"/>
              <a:gd name="connsiteX1" fmla="*/ 10000 w 10000"/>
              <a:gd name="connsiteY1" fmla="*/ 0 h 9989"/>
              <a:gd name="connsiteX2" fmla="*/ 10000 w 10000"/>
              <a:gd name="connsiteY2" fmla="*/ 7151 h 9989"/>
              <a:gd name="connsiteX3" fmla="*/ 9920 w 10000"/>
              <a:gd name="connsiteY3" fmla="*/ 6957 h 9989"/>
              <a:gd name="connsiteX4" fmla="*/ 9867 w 10000"/>
              <a:gd name="connsiteY4" fmla="*/ 7639 h 9989"/>
              <a:gd name="connsiteX5" fmla="*/ 9754 w 10000"/>
              <a:gd name="connsiteY5" fmla="*/ 7400 h 9989"/>
              <a:gd name="connsiteX6" fmla="*/ 9652 w 10000"/>
              <a:gd name="connsiteY6" fmla="*/ 8031 h 9989"/>
              <a:gd name="connsiteX7" fmla="*/ 9620 w 10000"/>
              <a:gd name="connsiteY7" fmla="*/ 9022 h 9989"/>
              <a:gd name="connsiteX8" fmla="*/ 9510 w 10000"/>
              <a:gd name="connsiteY8" fmla="*/ 8531 h 9989"/>
              <a:gd name="connsiteX9" fmla="*/ 9349 w 10000"/>
              <a:gd name="connsiteY9" fmla="*/ 9098 h 9989"/>
              <a:gd name="connsiteX10" fmla="*/ 9279 w 10000"/>
              <a:gd name="connsiteY10" fmla="*/ 8845 h 9989"/>
              <a:gd name="connsiteX11" fmla="*/ 9253 w 10000"/>
              <a:gd name="connsiteY11" fmla="*/ 8903 h 9989"/>
              <a:gd name="connsiteX12" fmla="*/ 9242 w 10000"/>
              <a:gd name="connsiteY12" fmla="*/ 9348 h 9989"/>
              <a:gd name="connsiteX13" fmla="*/ 9156 w 10000"/>
              <a:gd name="connsiteY13" fmla="*/ 9404 h 9989"/>
              <a:gd name="connsiteX14" fmla="*/ 9034 w 10000"/>
              <a:gd name="connsiteY14" fmla="*/ 8903 h 9989"/>
              <a:gd name="connsiteX15" fmla="*/ 9071 w 10000"/>
              <a:gd name="connsiteY15" fmla="*/ 8713 h 9989"/>
              <a:gd name="connsiteX16" fmla="*/ 9007 w 10000"/>
              <a:gd name="connsiteY16" fmla="*/ 8404 h 9989"/>
              <a:gd name="connsiteX17" fmla="*/ 8825 w 10000"/>
              <a:gd name="connsiteY17" fmla="*/ 8654 h 9989"/>
              <a:gd name="connsiteX18" fmla="*/ 8809 w 10000"/>
              <a:gd name="connsiteY18" fmla="*/ 8500 h 9989"/>
              <a:gd name="connsiteX19" fmla="*/ 8868 w 10000"/>
              <a:gd name="connsiteY19" fmla="*/ 8306 h 9989"/>
              <a:gd name="connsiteX20" fmla="*/ 8836 w 10000"/>
              <a:gd name="connsiteY20" fmla="*/ 8153 h 9989"/>
              <a:gd name="connsiteX21" fmla="*/ 8756 w 10000"/>
              <a:gd name="connsiteY21" fmla="*/ 8247 h 9989"/>
              <a:gd name="connsiteX22" fmla="*/ 8671 w 10000"/>
              <a:gd name="connsiteY22" fmla="*/ 7843 h 9989"/>
              <a:gd name="connsiteX23" fmla="*/ 8697 w 10000"/>
              <a:gd name="connsiteY23" fmla="*/ 7496 h 9989"/>
              <a:gd name="connsiteX24" fmla="*/ 8628 w 10000"/>
              <a:gd name="connsiteY24" fmla="*/ 7595 h 9989"/>
              <a:gd name="connsiteX25" fmla="*/ 8590 w 10000"/>
              <a:gd name="connsiteY25" fmla="*/ 8500 h 9989"/>
              <a:gd name="connsiteX26" fmla="*/ 8436 w 10000"/>
              <a:gd name="connsiteY26" fmla="*/ 8404 h 9989"/>
              <a:gd name="connsiteX27" fmla="*/ 8436 w 10000"/>
              <a:gd name="connsiteY27" fmla="*/ 8346 h 9989"/>
              <a:gd name="connsiteX28" fmla="*/ 8478 w 10000"/>
              <a:gd name="connsiteY28" fmla="*/ 8210 h 9989"/>
              <a:gd name="connsiteX29" fmla="*/ 8478 w 10000"/>
              <a:gd name="connsiteY29" fmla="*/ 8153 h 9989"/>
              <a:gd name="connsiteX30" fmla="*/ 8382 w 10000"/>
              <a:gd name="connsiteY30" fmla="*/ 7998 h 9989"/>
              <a:gd name="connsiteX31" fmla="*/ 8356 w 10000"/>
              <a:gd name="connsiteY31" fmla="*/ 8346 h 9989"/>
              <a:gd name="connsiteX32" fmla="*/ 8409 w 10000"/>
              <a:gd name="connsiteY32" fmla="*/ 8654 h 9989"/>
              <a:gd name="connsiteX33" fmla="*/ 8393 w 10000"/>
              <a:gd name="connsiteY33" fmla="*/ 8654 h 9989"/>
              <a:gd name="connsiteX34" fmla="*/ 8297 w 10000"/>
              <a:gd name="connsiteY34" fmla="*/ 8346 h 9989"/>
              <a:gd name="connsiteX35" fmla="*/ 8254 w 10000"/>
              <a:gd name="connsiteY35" fmla="*/ 7808 h 9989"/>
              <a:gd name="connsiteX36" fmla="*/ 8217 w 10000"/>
              <a:gd name="connsiteY36" fmla="*/ 7808 h 9989"/>
              <a:gd name="connsiteX37" fmla="*/ 8201 w 10000"/>
              <a:gd name="connsiteY37" fmla="*/ 7998 h 9989"/>
              <a:gd name="connsiteX38" fmla="*/ 8115 w 10000"/>
              <a:gd name="connsiteY38" fmla="*/ 7843 h 9989"/>
              <a:gd name="connsiteX39" fmla="*/ 8078 w 10000"/>
              <a:gd name="connsiteY39" fmla="*/ 8093 h 9989"/>
              <a:gd name="connsiteX40" fmla="*/ 8078 w 10000"/>
              <a:gd name="connsiteY40" fmla="*/ 7901 h 9989"/>
              <a:gd name="connsiteX41" fmla="*/ 7939 w 10000"/>
              <a:gd name="connsiteY41" fmla="*/ 8306 h 9989"/>
              <a:gd name="connsiteX42" fmla="*/ 7854 w 10000"/>
              <a:gd name="connsiteY42" fmla="*/ 8306 h 9989"/>
              <a:gd name="connsiteX43" fmla="*/ 7645 w 10000"/>
              <a:gd name="connsiteY43" fmla="*/ 8903 h 9989"/>
              <a:gd name="connsiteX44" fmla="*/ 7603 w 10000"/>
              <a:gd name="connsiteY44" fmla="*/ 8713 h 9989"/>
              <a:gd name="connsiteX45" fmla="*/ 7635 w 10000"/>
              <a:gd name="connsiteY45" fmla="*/ 9098 h 9989"/>
              <a:gd name="connsiteX46" fmla="*/ 7533 w 10000"/>
              <a:gd name="connsiteY46" fmla="*/ 9098 h 9989"/>
              <a:gd name="connsiteX47" fmla="*/ 7453 w 10000"/>
              <a:gd name="connsiteY47" fmla="*/ 9945 h 9989"/>
              <a:gd name="connsiteX48" fmla="*/ 7549 w 10000"/>
              <a:gd name="connsiteY48" fmla="*/ 8034 h 9989"/>
              <a:gd name="connsiteX49" fmla="*/ 7472 w 10000"/>
              <a:gd name="connsiteY49" fmla="*/ 8629 h 9989"/>
              <a:gd name="connsiteX50" fmla="*/ 7424 w 10000"/>
              <a:gd name="connsiteY50" fmla="*/ 9305 h 9989"/>
              <a:gd name="connsiteX51" fmla="*/ 7386 w 10000"/>
              <a:gd name="connsiteY51" fmla="*/ 8399 h 9989"/>
              <a:gd name="connsiteX52" fmla="*/ 7347 w 10000"/>
              <a:gd name="connsiteY52" fmla="*/ 8833 h 9989"/>
              <a:gd name="connsiteX53" fmla="*/ 7267 w 10000"/>
              <a:gd name="connsiteY53" fmla="*/ 8471 h 9989"/>
              <a:gd name="connsiteX54" fmla="*/ 7054 w 10000"/>
              <a:gd name="connsiteY54" fmla="*/ 8999 h 9989"/>
              <a:gd name="connsiteX55" fmla="*/ 7053 w 10000"/>
              <a:gd name="connsiteY55" fmla="*/ 7964 h 9989"/>
              <a:gd name="connsiteX56" fmla="*/ 7026 w 10000"/>
              <a:gd name="connsiteY56" fmla="*/ 8519 h 9989"/>
              <a:gd name="connsiteX57" fmla="*/ 6828 w 10000"/>
              <a:gd name="connsiteY57" fmla="*/ 8722 h 9989"/>
              <a:gd name="connsiteX58" fmla="*/ 6677 w 10000"/>
              <a:gd name="connsiteY58" fmla="*/ 8508 h 9989"/>
              <a:gd name="connsiteX59" fmla="*/ 6616 w 10000"/>
              <a:gd name="connsiteY59" fmla="*/ 8712 h 9989"/>
              <a:gd name="connsiteX60" fmla="*/ 6417 w 10000"/>
              <a:gd name="connsiteY60" fmla="*/ 8836 h 9989"/>
              <a:gd name="connsiteX61" fmla="*/ 6500 w 10000"/>
              <a:gd name="connsiteY61" fmla="*/ 8836 h 9989"/>
              <a:gd name="connsiteX62" fmla="*/ 6333 w 10000"/>
              <a:gd name="connsiteY62" fmla="*/ 9224 h 9989"/>
              <a:gd name="connsiteX63" fmla="*/ 6333 w 10000"/>
              <a:gd name="connsiteY63" fmla="*/ 8836 h 9989"/>
              <a:gd name="connsiteX64" fmla="*/ 6250 w 10000"/>
              <a:gd name="connsiteY64" fmla="*/ 8836 h 9989"/>
              <a:gd name="connsiteX65" fmla="*/ 6167 w 10000"/>
              <a:gd name="connsiteY65" fmla="*/ 8836 h 9989"/>
              <a:gd name="connsiteX66" fmla="*/ 5917 w 10000"/>
              <a:gd name="connsiteY66" fmla="*/ 8836 h 9989"/>
              <a:gd name="connsiteX67" fmla="*/ 5879 w 10000"/>
              <a:gd name="connsiteY67" fmla="*/ 8406 h 9989"/>
              <a:gd name="connsiteX68" fmla="*/ 5753 w 10000"/>
              <a:gd name="connsiteY68" fmla="*/ 8597 h 9989"/>
              <a:gd name="connsiteX69" fmla="*/ 5700 w 10000"/>
              <a:gd name="connsiteY69" fmla="*/ 8646 h 9989"/>
              <a:gd name="connsiteX70" fmla="*/ 5559 w 10000"/>
              <a:gd name="connsiteY70" fmla="*/ 8670 h 9989"/>
              <a:gd name="connsiteX71" fmla="*/ 5472 w 10000"/>
              <a:gd name="connsiteY71" fmla="*/ 8681 h 9989"/>
              <a:gd name="connsiteX72" fmla="*/ 5335 w 10000"/>
              <a:gd name="connsiteY72" fmla="*/ 9487 h 9989"/>
              <a:gd name="connsiteX73" fmla="*/ 5268 w 10000"/>
              <a:gd name="connsiteY73" fmla="*/ 8911 h 9989"/>
              <a:gd name="connsiteX74" fmla="*/ 5151 w 10000"/>
              <a:gd name="connsiteY74" fmla="*/ 8920 h 9989"/>
              <a:gd name="connsiteX75" fmla="*/ 5108 w 10000"/>
              <a:gd name="connsiteY75" fmla="*/ 9824 h 9989"/>
              <a:gd name="connsiteX76" fmla="*/ 5076 w 10000"/>
              <a:gd name="connsiteY76" fmla="*/ 9624 h 9989"/>
              <a:gd name="connsiteX77" fmla="*/ 5000 w 10000"/>
              <a:gd name="connsiteY77" fmla="*/ 9608 h 9989"/>
              <a:gd name="connsiteX78" fmla="*/ 5083 w 10000"/>
              <a:gd name="connsiteY78" fmla="*/ 8836 h 9989"/>
              <a:gd name="connsiteX79" fmla="*/ 5083 w 10000"/>
              <a:gd name="connsiteY79" fmla="*/ 9989 h 9989"/>
              <a:gd name="connsiteX80" fmla="*/ 4958 w 10000"/>
              <a:gd name="connsiteY80" fmla="*/ 8160 h 9989"/>
              <a:gd name="connsiteX81" fmla="*/ 4917 w 10000"/>
              <a:gd name="connsiteY81" fmla="*/ 8454 h 9989"/>
              <a:gd name="connsiteX82" fmla="*/ 4833 w 10000"/>
              <a:gd name="connsiteY82" fmla="*/ 8070 h 9989"/>
              <a:gd name="connsiteX83" fmla="*/ 4597 w 10000"/>
              <a:gd name="connsiteY83" fmla="*/ 9574 h 9989"/>
              <a:gd name="connsiteX84" fmla="*/ 4677 w 10000"/>
              <a:gd name="connsiteY84" fmla="*/ 9344 h 9989"/>
              <a:gd name="connsiteX85" fmla="*/ 4567 w 10000"/>
              <a:gd name="connsiteY85" fmla="*/ 7472 h 9989"/>
              <a:gd name="connsiteX86" fmla="*/ 4497 w 10000"/>
              <a:gd name="connsiteY86" fmla="*/ 9324 h 9989"/>
              <a:gd name="connsiteX87" fmla="*/ 4359 w 10000"/>
              <a:gd name="connsiteY87" fmla="*/ 9527 h 9989"/>
              <a:gd name="connsiteX88" fmla="*/ 4337 w 10000"/>
              <a:gd name="connsiteY88" fmla="*/ 9352 h 9989"/>
              <a:gd name="connsiteX89" fmla="*/ 4345 w 10000"/>
              <a:gd name="connsiteY89" fmla="*/ 8344 h 9989"/>
              <a:gd name="connsiteX90" fmla="*/ 4122 w 10000"/>
              <a:gd name="connsiteY90" fmla="*/ 9225 h 9989"/>
              <a:gd name="connsiteX91" fmla="*/ 4058 w 10000"/>
              <a:gd name="connsiteY91" fmla="*/ 8647 h 9989"/>
              <a:gd name="connsiteX92" fmla="*/ 3954 w 10000"/>
              <a:gd name="connsiteY92" fmla="*/ 8542 h 9989"/>
              <a:gd name="connsiteX93" fmla="*/ 4044 w 10000"/>
              <a:gd name="connsiteY93" fmla="*/ 9184 h 9989"/>
              <a:gd name="connsiteX94" fmla="*/ 3833 w 10000"/>
              <a:gd name="connsiteY94" fmla="*/ 8454 h 9989"/>
              <a:gd name="connsiteX95" fmla="*/ 3719 w 10000"/>
              <a:gd name="connsiteY95" fmla="*/ 8550 h 9989"/>
              <a:gd name="connsiteX96" fmla="*/ 3750 w 10000"/>
              <a:gd name="connsiteY96" fmla="*/ 7685 h 9989"/>
              <a:gd name="connsiteX97" fmla="*/ 3631 w 10000"/>
              <a:gd name="connsiteY97" fmla="*/ 7808 h 9989"/>
              <a:gd name="connsiteX98" fmla="*/ 3615 w 10000"/>
              <a:gd name="connsiteY98" fmla="*/ 7808 h 9989"/>
              <a:gd name="connsiteX99" fmla="*/ 3465 w 10000"/>
              <a:gd name="connsiteY99" fmla="*/ 7843 h 9989"/>
              <a:gd name="connsiteX100" fmla="*/ 3406 w 10000"/>
              <a:gd name="connsiteY100" fmla="*/ 7247 h 9989"/>
              <a:gd name="connsiteX101" fmla="*/ 3198 w 10000"/>
              <a:gd name="connsiteY101" fmla="*/ 7151 h 9989"/>
              <a:gd name="connsiteX102" fmla="*/ 3091 w 10000"/>
              <a:gd name="connsiteY102" fmla="*/ 7209 h 9989"/>
              <a:gd name="connsiteX103" fmla="*/ 3006 w 10000"/>
              <a:gd name="connsiteY103" fmla="*/ 6805 h 9989"/>
              <a:gd name="connsiteX104" fmla="*/ 2990 w 10000"/>
              <a:gd name="connsiteY104" fmla="*/ 6805 h 9989"/>
              <a:gd name="connsiteX105" fmla="*/ 2936 w 10000"/>
              <a:gd name="connsiteY105" fmla="*/ 7342 h 9989"/>
              <a:gd name="connsiteX106" fmla="*/ 2910 w 10000"/>
              <a:gd name="connsiteY106" fmla="*/ 7305 h 9989"/>
              <a:gd name="connsiteX107" fmla="*/ 2851 w 10000"/>
              <a:gd name="connsiteY107" fmla="*/ 6400 h 9989"/>
              <a:gd name="connsiteX108" fmla="*/ 2840 w 10000"/>
              <a:gd name="connsiteY108" fmla="*/ 6400 h 9989"/>
              <a:gd name="connsiteX109" fmla="*/ 2840 w 10000"/>
              <a:gd name="connsiteY109" fmla="*/ 6650 h 9989"/>
              <a:gd name="connsiteX110" fmla="*/ 2798 w 10000"/>
              <a:gd name="connsiteY110" fmla="*/ 6495 h 9989"/>
              <a:gd name="connsiteX111" fmla="*/ 2814 w 10000"/>
              <a:gd name="connsiteY111" fmla="*/ 5899 h 9989"/>
              <a:gd name="connsiteX112" fmla="*/ 2563 w 10000"/>
              <a:gd name="connsiteY112" fmla="*/ 5744 h 9989"/>
              <a:gd name="connsiteX113" fmla="*/ 2440 w 10000"/>
              <a:gd name="connsiteY113" fmla="*/ 6052 h 9989"/>
              <a:gd name="connsiteX114" fmla="*/ 2023 w 10000"/>
              <a:gd name="connsiteY114" fmla="*/ 4396 h 9989"/>
              <a:gd name="connsiteX115" fmla="*/ 2034 w 10000"/>
              <a:gd name="connsiteY115" fmla="*/ 4644 h 9989"/>
              <a:gd name="connsiteX116" fmla="*/ 1815 w 10000"/>
              <a:gd name="connsiteY116" fmla="*/ 4512 h 9989"/>
              <a:gd name="connsiteX117" fmla="*/ 1815 w 10000"/>
              <a:gd name="connsiteY117" fmla="*/ 4355 h 9989"/>
              <a:gd name="connsiteX118" fmla="*/ 1842 w 10000"/>
              <a:gd name="connsiteY118" fmla="*/ 3892 h 9989"/>
              <a:gd name="connsiteX119" fmla="*/ 1773 w 10000"/>
              <a:gd name="connsiteY119" fmla="*/ 3603 h 9989"/>
              <a:gd name="connsiteX120" fmla="*/ 1580 w 10000"/>
              <a:gd name="connsiteY120" fmla="*/ 3354 h 9989"/>
              <a:gd name="connsiteX121" fmla="*/ 1468 w 10000"/>
              <a:gd name="connsiteY121" fmla="*/ 3546 h 9989"/>
              <a:gd name="connsiteX122" fmla="*/ 1468 w 10000"/>
              <a:gd name="connsiteY122" fmla="*/ 4299 h 9989"/>
              <a:gd name="connsiteX123" fmla="*/ 1442 w 10000"/>
              <a:gd name="connsiteY123" fmla="*/ 4355 h 9989"/>
              <a:gd name="connsiteX124" fmla="*/ 1383 w 10000"/>
              <a:gd name="connsiteY124" fmla="*/ 4355 h 9989"/>
              <a:gd name="connsiteX125" fmla="*/ 1233 w 10000"/>
              <a:gd name="connsiteY125" fmla="*/ 3798 h 9989"/>
              <a:gd name="connsiteX126" fmla="*/ 1095 w 10000"/>
              <a:gd name="connsiteY126" fmla="*/ 4760 h 9989"/>
              <a:gd name="connsiteX127" fmla="*/ 1041 w 10000"/>
              <a:gd name="connsiteY127" fmla="*/ 4704 h 9989"/>
              <a:gd name="connsiteX128" fmla="*/ 886 w 10000"/>
              <a:gd name="connsiteY128" fmla="*/ 3448 h 9989"/>
              <a:gd name="connsiteX129" fmla="*/ 721 w 10000"/>
              <a:gd name="connsiteY129" fmla="*/ 3104 h 9989"/>
              <a:gd name="connsiteX130" fmla="*/ 625 w 10000"/>
              <a:gd name="connsiteY130" fmla="*/ 3200 h 9989"/>
              <a:gd name="connsiteX131" fmla="*/ 651 w 10000"/>
              <a:gd name="connsiteY131" fmla="*/ 2755 h 9989"/>
              <a:gd name="connsiteX132" fmla="*/ 358 w 10000"/>
              <a:gd name="connsiteY132" fmla="*/ 2544 h 9989"/>
              <a:gd name="connsiteX133" fmla="*/ 416 w 10000"/>
              <a:gd name="connsiteY133" fmla="*/ 2295 h 9989"/>
              <a:gd name="connsiteX134" fmla="*/ 374 w 10000"/>
              <a:gd name="connsiteY134" fmla="*/ 2295 h 9989"/>
              <a:gd name="connsiteX135" fmla="*/ 251 w 10000"/>
              <a:gd name="connsiteY135" fmla="*/ 2544 h 9989"/>
              <a:gd name="connsiteX136" fmla="*/ 304 w 10000"/>
              <a:gd name="connsiteY136" fmla="*/ 2295 h 9989"/>
              <a:gd name="connsiteX137" fmla="*/ 320 w 10000"/>
              <a:gd name="connsiteY137" fmla="*/ 2197 h 9989"/>
              <a:gd name="connsiteX138" fmla="*/ 155 w 10000"/>
              <a:gd name="connsiteY138" fmla="*/ 2409 h 9989"/>
              <a:gd name="connsiteX139" fmla="*/ 155 w 10000"/>
              <a:gd name="connsiteY139" fmla="*/ 1155 h 9989"/>
              <a:gd name="connsiteX140" fmla="*/ 43 w 10000"/>
              <a:gd name="connsiteY140" fmla="*/ 1061 h 9989"/>
              <a:gd name="connsiteX141" fmla="*/ 0 w 10000"/>
              <a:gd name="connsiteY141" fmla="*/ 1312 h 9989"/>
              <a:gd name="connsiteX142" fmla="*/ 0 w 10000"/>
              <a:gd name="connsiteY142" fmla="*/ 0 h 9989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597 w 10000"/>
              <a:gd name="connsiteY83" fmla="*/ 9585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97 w 10000"/>
              <a:gd name="connsiteY86" fmla="*/ 9334 h 10000"/>
              <a:gd name="connsiteX87" fmla="*/ 4359 w 10000"/>
              <a:gd name="connsiteY87" fmla="*/ 9537 h 10000"/>
              <a:gd name="connsiteX88" fmla="*/ 4337 w 10000"/>
              <a:gd name="connsiteY88" fmla="*/ 9362 h 10000"/>
              <a:gd name="connsiteX89" fmla="*/ 4345 w 10000"/>
              <a:gd name="connsiteY89" fmla="*/ 8353 h 10000"/>
              <a:gd name="connsiteX90" fmla="*/ 4122 w 10000"/>
              <a:gd name="connsiteY90" fmla="*/ 9235 h 10000"/>
              <a:gd name="connsiteX91" fmla="*/ 4058 w 10000"/>
              <a:gd name="connsiteY91" fmla="*/ 8657 h 10000"/>
              <a:gd name="connsiteX92" fmla="*/ 3954 w 10000"/>
              <a:gd name="connsiteY92" fmla="*/ 8551 h 10000"/>
              <a:gd name="connsiteX93" fmla="*/ 4044 w 10000"/>
              <a:gd name="connsiteY93" fmla="*/ 9194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65 w 10000"/>
              <a:gd name="connsiteY99" fmla="*/ 7852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97 w 10000"/>
              <a:gd name="connsiteY86" fmla="*/ 9334 h 10000"/>
              <a:gd name="connsiteX87" fmla="*/ 4359 w 10000"/>
              <a:gd name="connsiteY87" fmla="*/ 9537 h 10000"/>
              <a:gd name="connsiteX88" fmla="*/ 4337 w 10000"/>
              <a:gd name="connsiteY88" fmla="*/ 9362 h 10000"/>
              <a:gd name="connsiteX89" fmla="*/ 4345 w 10000"/>
              <a:gd name="connsiteY89" fmla="*/ 8353 h 10000"/>
              <a:gd name="connsiteX90" fmla="*/ 4122 w 10000"/>
              <a:gd name="connsiteY90" fmla="*/ 9235 h 10000"/>
              <a:gd name="connsiteX91" fmla="*/ 4058 w 10000"/>
              <a:gd name="connsiteY91" fmla="*/ 8657 h 10000"/>
              <a:gd name="connsiteX92" fmla="*/ 3954 w 10000"/>
              <a:gd name="connsiteY92" fmla="*/ 8551 h 10000"/>
              <a:gd name="connsiteX93" fmla="*/ 4044 w 10000"/>
              <a:gd name="connsiteY93" fmla="*/ 9194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65 w 10000"/>
              <a:gd name="connsiteY99" fmla="*/ 7852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359 w 10000"/>
              <a:gd name="connsiteY87" fmla="*/ 9537 h 10000"/>
              <a:gd name="connsiteX88" fmla="*/ 4337 w 10000"/>
              <a:gd name="connsiteY88" fmla="*/ 9362 h 10000"/>
              <a:gd name="connsiteX89" fmla="*/ 4345 w 10000"/>
              <a:gd name="connsiteY89" fmla="*/ 8353 h 10000"/>
              <a:gd name="connsiteX90" fmla="*/ 4122 w 10000"/>
              <a:gd name="connsiteY90" fmla="*/ 9235 h 10000"/>
              <a:gd name="connsiteX91" fmla="*/ 4058 w 10000"/>
              <a:gd name="connsiteY91" fmla="*/ 8657 h 10000"/>
              <a:gd name="connsiteX92" fmla="*/ 3954 w 10000"/>
              <a:gd name="connsiteY92" fmla="*/ 8551 h 10000"/>
              <a:gd name="connsiteX93" fmla="*/ 4044 w 10000"/>
              <a:gd name="connsiteY93" fmla="*/ 9194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65 w 10000"/>
              <a:gd name="connsiteY99" fmla="*/ 7852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359 w 10000"/>
              <a:gd name="connsiteY87" fmla="*/ 953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22 w 10000"/>
              <a:gd name="connsiteY90" fmla="*/ 9235 h 10000"/>
              <a:gd name="connsiteX91" fmla="*/ 4058 w 10000"/>
              <a:gd name="connsiteY91" fmla="*/ 8657 h 10000"/>
              <a:gd name="connsiteX92" fmla="*/ 3954 w 10000"/>
              <a:gd name="connsiteY92" fmla="*/ 8551 h 10000"/>
              <a:gd name="connsiteX93" fmla="*/ 4044 w 10000"/>
              <a:gd name="connsiteY93" fmla="*/ 9194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65 w 10000"/>
              <a:gd name="connsiteY99" fmla="*/ 7852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400 w 10000"/>
              <a:gd name="connsiteY87" fmla="*/ 800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22 w 10000"/>
              <a:gd name="connsiteY90" fmla="*/ 9235 h 10000"/>
              <a:gd name="connsiteX91" fmla="*/ 4058 w 10000"/>
              <a:gd name="connsiteY91" fmla="*/ 8657 h 10000"/>
              <a:gd name="connsiteX92" fmla="*/ 3954 w 10000"/>
              <a:gd name="connsiteY92" fmla="*/ 8551 h 10000"/>
              <a:gd name="connsiteX93" fmla="*/ 4044 w 10000"/>
              <a:gd name="connsiteY93" fmla="*/ 9194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65 w 10000"/>
              <a:gd name="connsiteY99" fmla="*/ 7852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400 w 10000"/>
              <a:gd name="connsiteY87" fmla="*/ 800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50 w 10000"/>
              <a:gd name="connsiteY90" fmla="*/ 7480 h 10000"/>
              <a:gd name="connsiteX91" fmla="*/ 4058 w 10000"/>
              <a:gd name="connsiteY91" fmla="*/ 8657 h 10000"/>
              <a:gd name="connsiteX92" fmla="*/ 3954 w 10000"/>
              <a:gd name="connsiteY92" fmla="*/ 8551 h 10000"/>
              <a:gd name="connsiteX93" fmla="*/ 4044 w 10000"/>
              <a:gd name="connsiteY93" fmla="*/ 9194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65 w 10000"/>
              <a:gd name="connsiteY99" fmla="*/ 7852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400 w 10000"/>
              <a:gd name="connsiteY87" fmla="*/ 800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50 w 10000"/>
              <a:gd name="connsiteY90" fmla="*/ 7480 h 10000"/>
              <a:gd name="connsiteX91" fmla="*/ 4067 w 10000"/>
              <a:gd name="connsiteY91" fmla="*/ 8007 h 10000"/>
              <a:gd name="connsiteX92" fmla="*/ 3954 w 10000"/>
              <a:gd name="connsiteY92" fmla="*/ 8551 h 10000"/>
              <a:gd name="connsiteX93" fmla="*/ 4044 w 10000"/>
              <a:gd name="connsiteY93" fmla="*/ 9194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65 w 10000"/>
              <a:gd name="connsiteY99" fmla="*/ 7852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400 w 10000"/>
              <a:gd name="connsiteY87" fmla="*/ 800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50 w 10000"/>
              <a:gd name="connsiteY90" fmla="*/ 7480 h 10000"/>
              <a:gd name="connsiteX91" fmla="*/ 4067 w 10000"/>
              <a:gd name="connsiteY91" fmla="*/ 8007 h 10000"/>
              <a:gd name="connsiteX92" fmla="*/ 3954 w 10000"/>
              <a:gd name="connsiteY92" fmla="*/ 8551 h 10000"/>
              <a:gd name="connsiteX93" fmla="*/ 3900 w 10000"/>
              <a:gd name="connsiteY93" fmla="*/ 7480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65 w 10000"/>
              <a:gd name="connsiteY99" fmla="*/ 7852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400 w 10000"/>
              <a:gd name="connsiteY87" fmla="*/ 800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50 w 10000"/>
              <a:gd name="connsiteY90" fmla="*/ 7480 h 10000"/>
              <a:gd name="connsiteX91" fmla="*/ 4067 w 10000"/>
              <a:gd name="connsiteY91" fmla="*/ 8007 h 10000"/>
              <a:gd name="connsiteX92" fmla="*/ 3954 w 10000"/>
              <a:gd name="connsiteY92" fmla="*/ 8551 h 10000"/>
              <a:gd name="connsiteX93" fmla="*/ 3900 w 10000"/>
              <a:gd name="connsiteY93" fmla="*/ 7480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84 w 10000"/>
              <a:gd name="connsiteY99" fmla="*/ 6953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10 w 10000"/>
              <a:gd name="connsiteY106" fmla="*/ 7313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400 w 10000"/>
              <a:gd name="connsiteY87" fmla="*/ 800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50 w 10000"/>
              <a:gd name="connsiteY90" fmla="*/ 7480 h 10000"/>
              <a:gd name="connsiteX91" fmla="*/ 4067 w 10000"/>
              <a:gd name="connsiteY91" fmla="*/ 8007 h 10000"/>
              <a:gd name="connsiteX92" fmla="*/ 3954 w 10000"/>
              <a:gd name="connsiteY92" fmla="*/ 8551 h 10000"/>
              <a:gd name="connsiteX93" fmla="*/ 3900 w 10000"/>
              <a:gd name="connsiteY93" fmla="*/ 7480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84 w 10000"/>
              <a:gd name="connsiteY99" fmla="*/ 6953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00 w 10000"/>
              <a:gd name="connsiteY106" fmla="*/ 6426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40 w 10000"/>
              <a:gd name="connsiteY113" fmla="*/ 6059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400 w 10000"/>
              <a:gd name="connsiteY87" fmla="*/ 800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50 w 10000"/>
              <a:gd name="connsiteY90" fmla="*/ 7480 h 10000"/>
              <a:gd name="connsiteX91" fmla="*/ 4067 w 10000"/>
              <a:gd name="connsiteY91" fmla="*/ 8007 h 10000"/>
              <a:gd name="connsiteX92" fmla="*/ 3954 w 10000"/>
              <a:gd name="connsiteY92" fmla="*/ 8551 h 10000"/>
              <a:gd name="connsiteX93" fmla="*/ 3900 w 10000"/>
              <a:gd name="connsiteY93" fmla="*/ 7480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84 w 10000"/>
              <a:gd name="connsiteY99" fmla="*/ 6953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00 w 10000"/>
              <a:gd name="connsiteY106" fmla="*/ 6426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00 w 10000"/>
              <a:gd name="connsiteY113" fmla="*/ 5900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7159 h 10000"/>
              <a:gd name="connsiteX3" fmla="*/ 9920 w 10000"/>
              <a:gd name="connsiteY3" fmla="*/ 6965 h 10000"/>
              <a:gd name="connsiteX4" fmla="*/ 9867 w 10000"/>
              <a:gd name="connsiteY4" fmla="*/ 7647 h 10000"/>
              <a:gd name="connsiteX5" fmla="*/ 9754 w 10000"/>
              <a:gd name="connsiteY5" fmla="*/ 7408 h 10000"/>
              <a:gd name="connsiteX6" fmla="*/ 9652 w 10000"/>
              <a:gd name="connsiteY6" fmla="*/ 8040 h 10000"/>
              <a:gd name="connsiteX7" fmla="*/ 9620 w 10000"/>
              <a:gd name="connsiteY7" fmla="*/ 9032 h 10000"/>
              <a:gd name="connsiteX8" fmla="*/ 9510 w 10000"/>
              <a:gd name="connsiteY8" fmla="*/ 8540 h 10000"/>
              <a:gd name="connsiteX9" fmla="*/ 9349 w 10000"/>
              <a:gd name="connsiteY9" fmla="*/ 9108 h 10000"/>
              <a:gd name="connsiteX10" fmla="*/ 9279 w 10000"/>
              <a:gd name="connsiteY10" fmla="*/ 8855 h 10000"/>
              <a:gd name="connsiteX11" fmla="*/ 9253 w 10000"/>
              <a:gd name="connsiteY11" fmla="*/ 8913 h 10000"/>
              <a:gd name="connsiteX12" fmla="*/ 9242 w 10000"/>
              <a:gd name="connsiteY12" fmla="*/ 9358 h 10000"/>
              <a:gd name="connsiteX13" fmla="*/ 9156 w 10000"/>
              <a:gd name="connsiteY13" fmla="*/ 9414 h 10000"/>
              <a:gd name="connsiteX14" fmla="*/ 9034 w 10000"/>
              <a:gd name="connsiteY14" fmla="*/ 8913 h 10000"/>
              <a:gd name="connsiteX15" fmla="*/ 9071 w 10000"/>
              <a:gd name="connsiteY15" fmla="*/ 8723 h 10000"/>
              <a:gd name="connsiteX16" fmla="*/ 9007 w 10000"/>
              <a:gd name="connsiteY16" fmla="*/ 8413 h 10000"/>
              <a:gd name="connsiteX17" fmla="*/ 8825 w 10000"/>
              <a:gd name="connsiteY17" fmla="*/ 8664 h 10000"/>
              <a:gd name="connsiteX18" fmla="*/ 8809 w 10000"/>
              <a:gd name="connsiteY18" fmla="*/ 8509 h 10000"/>
              <a:gd name="connsiteX19" fmla="*/ 8868 w 10000"/>
              <a:gd name="connsiteY19" fmla="*/ 8315 h 10000"/>
              <a:gd name="connsiteX20" fmla="*/ 8836 w 10000"/>
              <a:gd name="connsiteY20" fmla="*/ 8162 h 10000"/>
              <a:gd name="connsiteX21" fmla="*/ 8756 w 10000"/>
              <a:gd name="connsiteY21" fmla="*/ 8256 h 10000"/>
              <a:gd name="connsiteX22" fmla="*/ 8671 w 10000"/>
              <a:gd name="connsiteY22" fmla="*/ 7852 h 10000"/>
              <a:gd name="connsiteX23" fmla="*/ 8697 w 10000"/>
              <a:gd name="connsiteY23" fmla="*/ 7504 h 10000"/>
              <a:gd name="connsiteX24" fmla="*/ 8628 w 10000"/>
              <a:gd name="connsiteY24" fmla="*/ 7603 h 10000"/>
              <a:gd name="connsiteX25" fmla="*/ 8590 w 10000"/>
              <a:gd name="connsiteY25" fmla="*/ 8509 h 10000"/>
              <a:gd name="connsiteX26" fmla="*/ 8436 w 10000"/>
              <a:gd name="connsiteY26" fmla="*/ 8413 h 10000"/>
              <a:gd name="connsiteX27" fmla="*/ 8436 w 10000"/>
              <a:gd name="connsiteY27" fmla="*/ 8355 h 10000"/>
              <a:gd name="connsiteX28" fmla="*/ 8478 w 10000"/>
              <a:gd name="connsiteY28" fmla="*/ 8219 h 10000"/>
              <a:gd name="connsiteX29" fmla="*/ 8478 w 10000"/>
              <a:gd name="connsiteY29" fmla="*/ 8162 h 10000"/>
              <a:gd name="connsiteX30" fmla="*/ 8382 w 10000"/>
              <a:gd name="connsiteY30" fmla="*/ 8007 h 10000"/>
              <a:gd name="connsiteX31" fmla="*/ 8356 w 10000"/>
              <a:gd name="connsiteY31" fmla="*/ 8355 h 10000"/>
              <a:gd name="connsiteX32" fmla="*/ 8409 w 10000"/>
              <a:gd name="connsiteY32" fmla="*/ 8664 h 10000"/>
              <a:gd name="connsiteX33" fmla="*/ 8393 w 10000"/>
              <a:gd name="connsiteY33" fmla="*/ 8664 h 10000"/>
              <a:gd name="connsiteX34" fmla="*/ 8297 w 10000"/>
              <a:gd name="connsiteY34" fmla="*/ 8355 h 10000"/>
              <a:gd name="connsiteX35" fmla="*/ 8254 w 10000"/>
              <a:gd name="connsiteY35" fmla="*/ 7817 h 10000"/>
              <a:gd name="connsiteX36" fmla="*/ 8217 w 10000"/>
              <a:gd name="connsiteY36" fmla="*/ 7817 h 10000"/>
              <a:gd name="connsiteX37" fmla="*/ 8201 w 10000"/>
              <a:gd name="connsiteY37" fmla="*/ 8007 h 10000"/>
              <a:gd name="connsiteX38" fmla="*/ 8115 w 10000"/>
              <a:gd name="connsiteY38" fmla="*/ 7852 h 10000"/>
              <a:gd name="connsiteX39" fmla="*/ 8078 w 10000"/>
              <a:gd name="connsiteY39" fmla="*/ 8102 h 10000"/>
              <a:gd name="connsiteX40" fmla="*/ 8078 w 10000"/>
              <a:gd name="connsiteY40" fmla="*/ 7910 h 10000"/>
              <a:gd name="connsiteX41" fmla="*/ 7939 w 10000"/>
              <a:gd name="connsiteY41" fmla="*/ 8315 h 10000"/>
              <a:gd name="connsiteX42" fmla="*/ 7854 w 10000"/>
              <a:gd name="connsiteY42" fmla="*/ 8315 h 10000"/>
              <a:gd name="connsiteX43" fmla="*/ 7645 w 10000"/>
              <a:gd name="connsiteY43" fmla="*/ 8913 h 10000"/>
              <a:gd name="connsiteX44" fmla="*/ 7603 w 10000"/>
              <a:gd name="connsiteY44" fmla="*/ 8723 h 10000"/>
              <a:gd name="connsiteX45" fmla="*/ 7635 w 10000"/>
              <a:gd name="connsiteY45" fmla="*/ 9108 h 10000"/>
              <a:gd name="connsiteX46" fmla="*/ 7533 w 10000"/>
              <a:gd name="connsiteY46" fmla="*/ 9108 h 10000"/>
              <a:gd name="connsiteX47" fmla="*/ 7453 w 10000"/>
              <a:gd name="connsiteY47" fmla="*/ 9956 h 10000"/>
              <a:gd name="connsiteX48" fmla="*/ 7549 w 10000"/>
              <a:gd name="connsiteY48" fmla="*/ 8043 h 10000"/>
              <a:gd name="connsiteX49" fmla="*/ 7472 w 10000"/>
              <a:gd name="connsiteY49" fmla="*/ 8639 h 10000"/>
              <a:gd name="connsiteX50" fmla="*/ 7424 w 10000"/>
              <a:gd name="connsiteY50" fmla="*/ 9315 h 10000"/>
              <a:gd name="connsiteX51" fmla="*/ 7386 w 10000"/>
              <a:gd name="connsiteY51" fmla="*/ 8408 h 10000"/>
              <a:gd name="connsiteX52" fmla="*/ 7347 w 10000"/>
              <a:gd name="connsiteY52" fmla="*/ 8843 h 10000"/>
              <a:gd name="connsiteX53" fmla="*/ 7267 w 10000"/>
              <a:gd name="connsiteY53" fmla="*/ 8480 h 10000"/>
              <a:gd name="connsiteX54" fmla="*/ 7054 w 10000"/>
              <a:gd name="connsiteY54" fmla="*/ 9009 h 10000"/>
              <a:gd name="connsiteX55" fmla="*/ 7053 w 10000"/>
              <a:gd name="connsiteY55" fmla="*/ 7973 h 10000"/>
              <a:gd name="connsiteX56" fmla="*/ 7026 w 10000"/>
              <a:gd name="connsiteY56" fmla="*/ 8528 h 10000"/>
              <a:gd name="connsiteX57" fmla="*/ 6828 w 10000"/>
              <a:gd name="connsiteY57" fmla="*/ 8732 h 10000"/>
              <a:gd name="connsiteX58" fmla="*/ 6677 w 10000"/>
              <a:gd name="connsiteY58" fmla="*/ 8517 h 10000"/>
              <a:gd name="connsiteX59" fmla="*/ 6616 w 10000"/>
              <a:gd name="connsiteY59" fmla="*/ 8722 h 10000"/>
              <a:gd name="connsiteX60" fmla="*/ 6417 w 10000"/>
              <a:gd name="connsiteY60" fmla="*/ 8846 h 10000"/>
              <a:gd name="connsiteX61" fmla="*/ 6500 w 10000"/>
              <a:gd name="connsiteY61" fmla="*/ 8846 h 10000"/>
              <a:gd name="connsiteX62" fmla="*/ 6333 w 10000"/>
              <a:gd name="connsiteY62" fmla="*/ 9234 h 10000"/>
              <a:gd name="connsiteX63" fmla="*/ 6333 w 10000"/>
              <a:gd name="connsiteY63" fmla="*/ 8846 h 10000"/>
              <a:gd name="connsiteX64" fmla="*/ 6250 w 10000"/>
              <a:gd name="connsiteY64" fmla="*/ 8846 h 10000"/>
              <a:gd name="connsiteX65" fmla="*/ 6167 w 10000"/>
              <a:gd name="connsiteY65" fmla="*/ 8846 h 10000"/>
              <a:gd name="connsiteX66" fmla="*/ 5917 w 10000"/>
              <a:gd name="connsiteY66" fmla="*/ 8846 h 10000"/>
              <a:gd name="connsiteX67" fmla="*/ 5879 w 10000"/>
              <a:gd name="connsiteY67" fmla="*/ 8415 h 10000"/>
              <a:gd name="connsiteX68" fmla="*/ 5753 w 10000"/>
              <a:gd name="connsiteY68" fmla="*/ 8606 h 10000"/>
              <a:gd name="connsiteX69" fmla="*/ 5700 w 10000"/>
              <a:gd name="connsiteY69" fmla="*/ 8656 h 10000"/>
              <a:gd name="connsiteX70" fmla="*/ 5559 w 10000"/>
              <a:gd name="connsiteY70" fmla="*/ 8680 h 10000"/>
              <a:gd name="connsiteX71" fmla="*/ 5472 w 10000"/>
              <a:gd name="connsiteY71" fmla="*/ 8691 h 10000"/>
              <a:gd name="connsiteX72" fmla="*/ 5335 w 10000"/>
              <a:gd name="connsiteY72" fmla="*/ 9497 h 10000"/>
              <a:gd name="connsiteX73" fmla="*/ 5268 w 10000"/>
              <a:gd name="connsiteY73" fmla="*/ 8921 h 10000"/>
              <a:gd name="connsiteX74" fmla="*/ 5151 w 10000"/>
              <a:gd name="connsiteY74" fmla="*/ 8930 h 10000"/>
              <a:gd name="connsiteX75" fmla="*/ 5108 w 10000"/>
              <a:gd name="connsiteY75" fmla="*/ 9835 h 10000"/>
              <a:gd name="connsiteX76" fmla="*/ 5076 w 10000"/>
              <a:gd name="connsiteY76" fmla="*/ 9635 h 10000"/>
              <a:gd name="connsiteX77" fmla="*/ 5000 w 10000"/>
              <a:gd name="connsiteY77" fmla="*/ 9619 h 10000"/>
              <a:gd name="connsiteX78" fmla="*/ 5083 w 10000"/>
              <a:gd name="connsiteY78" fmla="*/ 8846 h 10000"/>
              <a:gd name="connsiteX79" fmla="*/ 5083 w 10000"/>
              <a:gd name="connsiteY79" fmla="*/ 10000 h 10000"/>
              <a:gd name="connsiteX80" fmla="*/ 4958 w 10000"/>
              <a:gd name="connsiteY80" fmla="*/ 8169 h 10000"/>
              <a:gd name="connsiteX81" fmla="*/ 4917 w 10000"/>
              <a:gd name="connsiteY81" fmla="*/ 8463 h 10000"/>
              <a:gd name="connsiteX82" fmla="*/ 4833 w 10000"/>
              <a:gd name="connsiteY82" fmla="*/ 8079 h 10000"/>
              <a:gd name="connsiteX83" fmla="*/ 4650 w 10000"/>
              <a:gd name="connsiteY83" fmla="*/ 8534 h 10000"/>
              <a:gd name="connsiteX84" fmla="*/ 4650 w 10000"/>
              <a:gd name="connsiteY84" fmla="*/ 8007 h 10000"/>
              <a:gd name="connsiteX85" fmla="*/ 4567 w 10000"/>
              <a:gd name="connsiteY85" fmla="*/ 7480 h 10000"/>
              <a:gd name="connsiteX86" fmla="*/ 4484 w 10000"/>
              <a:gd name="connsiteY86" fmla="*/ 9061 h 10000"/>
              <a:gd name="connsiteX87" fmla="*/ 4400 w 10000"/>
              <a:gd name="connsiteY87" fmla="*/ 8007 h 10000"/>
              <a:gd name="connsiteX88" fmla="*/ 4400 w 10000"/>
              <a:gd name="connsiteY88" fmla="*/ 7480 h 10000"/>
              <a:gd name="connsiteX89" fmla="*/ 4345 w 10000"/>
              <a:gd name="connsiteY89" fmla="*/ 8353 h 10000"/>
              <a:gd name="connsiteX90" fmla="*/ 4150 w 10000"/>
              <a:gd name="connsiteY90" fmla="*/ 7480 h 10000"/>
              <a:gd name="connsiteX91" fmla="*/ 4067 w 10000"/>
              <a:gd name="connsiteY91" fmla="*/ 8007 h 10000"/>
              <a:gd name="connsiteX92" fmla="*/ 3984 w 10000"/>
              <a:gd name="connsiteY92" fmla="*/ 8007 h 10000"/>
              <a:gd name="connsiteX93" fmla="*/ 3900 w 10000"/>
              <a:gd name="connsiteY93" fmla="*/ 7480 h 10000"/>
              <a:gd name="connsiteX94" fmla="*/ 3833 w 10000"/>
              <a:gd name="connsiteY94" fmla="*/ 8463 h 10000"/>
              <a:gd name="connsiteX95" fmla="*/ 3719 w 10000"/>
              <a:gd name="connsiteY95" fmla="*/ 8559 h 10000"/>
              <a:gd name="connsiteX96" fmla="*/ 3750 w 10000"/>
              <a:gd name="connsiteY96" fmla="*/ 7693 h 10000"/>
              <a:gd name="connsiteX97" fmla="*/ 3631 w 10000"/>
              <a:gd name="connsiteY97" fmla="*/ 7817 h 10000"/>
              <a:gd name="connsiteX98" fmla="*/ 3615 w 10000"/>
              <a:gd name="connsiteY98" fmla="*/ 7817 h 10000"/>
              <a:gd name="connsiteX99" fmla="*/ 3484 w 10000"/>
              <a:gd name="connsiteY99" fmla="*/ 6953 h 10000"/>
              <a:gd name="connsiteX100" fmla="*/ 3406 w 10000"/>
              <a:gd name="connsiteY100" fmla="*/ 7255 h 10000"/>
              <a:gd name="connsiteX101" fmla="*/ 3198 w 10000"/>
              <a:gd name="connsiteY101" fmla="*/ 7159 h 10000"/>
              <a:gd name="connsiteX102" fmla="*/ 3091 w 10000"/>
              <a:gd name="connsiteY102" fmla="*/ 7217 h 10000"/>
              <a:gd name="connsiteX103" fmla="*/ 3006 w 10000"/>
              <a:gd name="connsiteY103" fmla="*/ 6812 h 10000"/>
              <a:gd name="connsiteX104" fmla="*/ 2990 w 10000"/>
              <a:gd name="connsiteY104" fmla="*/ 6812 h 10000"/>
              <a:gd name="connsiteX105" fmla="*/ 2936 w 10000"/>
              <a:gd name="connsiteY105" fmla="*/ 7350 h 10000"/>
              <a:gd name="connsiteX106" fmla="*/ 2900 w 10000"/>
              <a:gd name="connsiteY106" fmla="*/ 6426 h 10000"/>
              <a:gd name="connsiteX107" fmla="*/ 2851 w 10000"/>
              <a:gd name="connsiteY107" fmla="*/ 6407 h 10000"/>
              <a:gd name="connsiteX108" fmla="*/ 2840 w 10000"/>
              <a:gd name="connsiteY108" fmla="*/ 6407 h 10000"/>
              <a:gd name="connsiteX109" fmla="*/ 2840 w 10000"/>
              <a:gd name="connsiteY109" fmla="*/ 6657 h 10000"/>
              <a:gd name="connsiteX110" fmla="*/ 2798 w 10000"/>
              <a:gd name="connsiteY110" fmla="*/ 6502 h 10000"/>
              <a:gd name="connsiteX111" fmla="*/ 2814 w 10000"/>
              <a:gd name="connsiteY111" fmla="*/ 5905 h 10000"/>
              <a:gd name="connsiteX112" fmla="*/ 2563 w 10000"/>
              <a:gd name="connsiteY112" fmla="*/ 5750 h 10000"/>
              <a:gd name="connsiteX113" fmla="*/ 2400 w 10000"/>
              <a:gd name="connsiteY113" fmla="*/ 5900 h 10000"/>
              <a:gd name="connsiteX114" fmla="*/ 2023 w 10000"/>
              <a:gd name="connsiteY114" fmla="*/ 4401 h 10000"/>
              <a:gd name="connsiteX115" fmla="*/ 2034 w 10000"/>
              <a:gd name="connsiteY115" fmla="*/ 4649 h 10000"/>
              <a:gd name="connsiteX116" fmla="*/ 1815 w 10000"/>
              <a:gd name="connsiteY116" fmla="*/ 4517 h 10000"/>
              <a:gd name="connsiteX117" fmla="*/ 1815 w 10000"/>
              <a:gd name="connsiteY117" fmla="*/ 4360 h 10000"/>
              <a:gd name="connsiteX118" fmla="*/ 1842 w 10000"/>
              <a:gd name="connsiteY118" fmla="*/ 3896 h 10000"/>
              <a:gd name="connsiteX119" fmla="*/ 1773 w 10000"/>
              <a:gd name="connsiteY119" fmla="*/ 3607 h 10000"/>
              <a:gd name="connsiteX120" fmla="*/ 1580 w 10000"/>
              <a:gd name="connsiteY120" fmla="*/ 3358 h 10000"/>
              <a:gd name="connsiteX121" fmla="*/ 1468 w 10000"/>
              <a:gd name="connsiteY121" fmla="*/ 3550 h 10000"/>
              <a:gd name="connsiteX122" fmla="*/ 1468 w 10000"/>
              <a:gd name="connsiteY122" fmla="*/ 4304 h 10000"/>
              <a:gd name="connsiteX123" fmla="*/ 1442 w 10000"/>
              <a:gd name="connsiteY123" fmla="*/ 4360 h 10000"/>
              <a:gd name="connsiteX124" fmla="*/ 1383 w 10000"/>
              <a:gd name="connsiteY124" fmla="*/ 4360 h 10000"/>
              <a:gd name="connsiteX125" fmla="*/ 1233 w 10000"/>
              <a:gd name="connsiteY125" fmla="*/ 3802 h 10000"/>
              <a:gd name="connsiteX126" fmla="*/ 1095 w 10000"/>
              <a:gd name="connsiteY126" fmla="*/ 4765 h 10000"/>
              <a:gd name="connsiteX127" fmla="*/ 1041 w 10000"/>
              <a:gd name="connsiteY127" fmla="*/ 4709 h 10000"/>
              <a:gd name="connsiteX128" fmla="*/ 886 w 10000"/>
              <a:gd name="connsiteY128" fmla="*/ 3452 h 10000"/>
              <a:gd name="connsiteX129" fmla="*/ 721 w 10000"/>
              <a:gd name="connsiteY129" fmla="*/ 3107 h 10000"/>
              <a:gd name="connsiteX130" fmla="*/ 625 w 10000"/>
              <a:gd name="connsiteY130" fmla="*/ 3204 h 10000"/>
              <a:gd name="connsiteX131" fmla="*/ 651 w 10000"/>
              <a:gd name="connsiteY131" fmla="*/ 2758 h 10000"/>
              <a:gd name="connsiteX132" fmla="*/ 358 w 10000"/>
              <a:gd name="connsiteY132" fmla="*/ 2547 h 10000"/>
              <a:gd name="connsiteX133" fmla="*/ 416 w 10000"/>
              <a:gd name="connsiteY133" fmla="*/ 2298 h 10000"/>
              <a:gd name="connsiteX134" fmla="*/ 374 w 10000"/>
              <a:gd name="connsiteY134" fmla="*/ 2298 h 10000"/>
              <a:gd name="connsiteX135" fmla="*/ 251 w 10000"/>
              <a:gd name="connsiteY135" fmla="*/ 2547 h 10000"/>
              <a:gd name="connsiteX136" fmla="*/ 304 w 10000"/>
              <a:gd name="connsiteY136" fmla="*/ 2298 h 10000"/>
              <a:gd name="connsiteX137" fmla="*/ 320 w 10000"/>
              <a:gd name="connsiteY137" fmla="*/ 2199 h 10000"/>
              <a:gd name="connsiteX138" fmla="*/ 155 w 10000"/>
              <a:gd name="connsiteY138" fmla="*/ 2412 h 10000"/>
              <a:gd name="connsiteX139" fmla="*/ 155 w 10000"/>
              <a:gd name="connsiteY139" fmla="*/ 1156 h 10000"/>
              <a:gd name="connsiteX140" fmla="*/ 43 w 10000"/>
              <a:gd name="connsiteY140" fmla="*/ 1062 h 10000"/>
              <a:gd name="connsiteX141" fmla="*/ 0 w 10000"/>
              <a:gd name="connsiteY141" fmla="*/ 1313 h 10000"/>
              <a:gd name="connsiteX142" fmla="*/ 0 w 10000"/>
              <a:gd name="connsiteY14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7159"/>
                </a:lnTo>
                <a:cubicBezTo>
                  <a:pt x="9973" y="7101"/>
                  <a:pt x="9947" y="7023"/>
                  <a:pt x="9920" y="6965"/>
                </a:cubicBezTo>
                <a:cubicBezTo>
                  <a:pt x="9895" y="6987"/>
                  <a:pt x="9895" y="7573"/>
                  <a:pt x="9867" y="7647"/>
                </a:cubicBezTo>
                <a:cubicBezTo>
                  <a:pt x="9839" y="7721"/>
                  <a:pt x="9777" y="7212"/>
                  <a:pt x="9754" y="7408"/>
                </a:cubicBezTo>
                <a:cubicBezTo>
                  <a:pt x="9744" y="7910"/>
                  <a:pt x="9630" y="7692"/>
                  <a:pt x="9652" y="8040"/>
                </a:cubicBezTo>
                <a:cubicBezTo>
                  <a:pt x="9616" y="8236"/>
                  <a:pt x="9680" y="8926"/>
                  <a:pt x="9620" y="9032"/>
                </a:cubicBezTo>
                <a:cubicBezTo>
                  <a:pt x="9585" y="9128"/>
                  <a:pt x="9555" y="8527"/>
                  <a:pt x="9510" y="8540"/>
                </a:cubicBezTo>
                <a:cubicBezTo>
                  <a:pt x="9465" y="8553"/>
                  <a:pt x="9386" y="9140"/>
                  <a:pt x="9349" y="9108"/>
                </a:cubicBezTo>
                <a:cubicBezTo>
                  <a:pt x="9290" y="9029"/>
                  <a:pt x="9311" y="9029"/>
                  <a:pt x="9279" y="8855"/>
                </a:cubicBezTo>
                <a:cubicBezTo>
                  <a:pt x="9274" y="8876"/>
                  <a:pt x="9263" y="8896"/>
                  <a:pt x="9253" y="8913"/>
                </a:cubicBezTo>
                <a:cubicBezTo>
                  <a:pt x="9263" y="9146"/>
                  <a:pt x="9274" y="9223"/>
                  <a:pt x="9242" y="9358"/>
                </a:cubicBezTo>
                <a:cubicBezTo>
                  <a:pt x="9210" y="9378"/>
                  <a:pt x="9183" y="9397"/>
                  <a:pt x="9156" y="9414"/>
                </a:cubicBezTo>
                <a:cubicBezTo>
                  <a:pt x="9135" y="9029"/>
                  <a:pt x="9119" y="9069"/>
                  <a:pt x="9034" y="8913"/>
                </a:cubicBezTo>
                <a:cubicBezTo>
                  <a:pt x="9044" y="8837"/>
                  <a:pt x="9060" y="8778"/>
                  <a:pt x="9071" y="8723"/>
                </a:cubicBezTo>
                <a:cubicBezTo>
                  <a:pt x="9050" y="8604"/>
                  <a:pt x="9028" y="8509"/>
                  <a:pt x="9007" y="8413"/>
                </a:cubicBezTo>
                <a:cubicBezTo>
                  <a:pt x="8943" y="8491"/>
                  <a:pt x="8884" y="8587"/>
                  <a:pt x="8825" y="8664"/>
                </a:cubicBezTo>
                <a:cubicBezTo>
                  <a:pt x="8820" y="8604"/>
                  <a:pt x="8815" y="8567"/>
                  <a:pt x="8809" y="8509"/>
                </a:cubicBezTo>
                <a:cubicBezTo>
                  <a:pt x="8831" y="8450"/>
                  <a:pt x="8847" y="8376"/>
                  <a:pt x="8868" y="8315"/>
                </a:cubicBezTo>
                <a:cubicBezTo>
                  <a:pt x="8857" y="8256"/>
                  <a:pt x="8847" y="8219"/>
                  <a:pt x="8836" y="8162"/>
                </a:cubicBezTo>
                <a:cubicBezTo>
                  <a:pt x="8809" y="8201"/>
                  <a:pt x="8783" y="8219"/>
                  <a:pt x="8756" y="8256"/>
                </a:cubicBezTo>
                <a:cubicBezTo>
                  <a:pt x="8767" y="7872"/>
                  <a:pt x="8761" y="7872"/>
                  <a:pt x="8671" y="7852"/>
                </a:cubicBezTo>
                <a:cubicBezTo>
                  <a:pt x="8681" y="7738"/>
                  <a:pt x="8692" y="7622"/>
                  <a:pt x="8697" y="7504"/>
                </a:cubicBezTo>
                <a:cubicBezTo>
                  <a:pt x="8649" y="7543"/>
                  <a:pt x="8660" y="7523"/>
                  <a:pt x="8628" y="7603"/>
                </a:cubicBezTo>
                <a:cubicBezTo>
                  <a:pt x="8639" y="7817"/>
                  <a:pt x="8585" y="8024"/>
                  <a:pt x="8590" y="8509"/>
                </a:cubicBezTo>
                <a:cubicBezTo>
                  <a:pt x="8500" y="8450"/>
                  <a:pt x="8526" y="8394"/>
                  <a:pt x="8436" y="8413"/>
                </a:cubicBezTo>
                <a:lnTo>
                  <a:pt x="8436" y="8355"/>
                </a:lnTo>
                <a:cubicBezTo>
                  <a:pt x="8452" y="8315"/>
                  <a:pt x="8462" y="8256"/>
                  <a:pt x="8478" y="8219"/>
                </a:cubicBezTo>
                <a:lnTo>
                  <a:pt x="8478" y="8162"/>
                </a:lnTo>
                <a:cubicBezTo>
                  <a:pt x="8382" y="8162"/>
                  <a:pt x="8425" y="8219"/>
                  <a:pt x="8382" y="8007"/>
                </a:cubicBezTo>
                <a:cubicBezTo>
                  <a:pt x="8372" y="8123"/>
                  <a:pt x="8361" y="8238"/>
                  <a:pt x="8356" y="8355"/>
                </a:cubicBezTo>
                <a:cubicBezTo>
                  <a:pt x="8393" y="8470"/>
                  <a:pt x="8393" y="8450"/>
                  <a:pt x="8409" y="8664"/>
                </a:cubicBezTo>
                <a:lnTo>
                  <a:pt x="8393" y="8664"/>
                </a:lnTo>
                <a:cubicBezTo>
                  <a:pt x="8372" y="8491"/>
                  <a:pt x="8350" y="8430"/>
                  <a:pt x="8297" y="8355"/>
                </a:cubicBezTo>
                <a:cubicBezTo>
                  <a:pt x="8324" y="8143"/>
                  <a:pt x="8313" y="7910"/>
                  <a:pt x="8254" y="7817"/>
                </a:cubicBezTo>
                <a:cubicBezTo>
                  <a:pt x="8238" y="7677"/>
                  <a:pt x="8254" y="7776"/>
                  <a:pt x="8217" y="7817"/>
                </a:cubicBezTo>
                <a:cubicBezTo>
                  <a:pt x="8211" y="7872"/>
                  <a:pt x="8206" y="7950"/>
                  <a:pt x="8201" y="8007"/>
                </a:cubicBezTo>
                <a:cubicBezTo>
                  <a:pt x="8174" y="7970"/>
                  <a:pt x="8147" y="7910"/>
                  <a:pt x="8115" y="7852"/>
                </a:cubicBezTo>
                <a:cubicBezTo>
                  <a:pt x="8105" y="7950"/>
                  <a:pt x="8089" y="8024"/>
                  <a:pt x="8078" y="8102"/>
                </a:cubicBezTo>
                <a:lnTo>
                  <a:pt x="8078" y="7910"/>
                </a:lnTo>
                <a:cubicBezTo>
                  <a:pt x="7998" y="8046"/>
                  <a:pt x="7993" y="8024"/>
                  <a:pt x="7939" y="8315"/>
                </a:cubicBezTo>
                <a:cubicBezTo>
                  <a:pt x="7880" y="8256"/>
                  <a:pt x="7891" y="8201"/>
                  <a:pt x="7854" y="8315"/>
                </a:cubicBezTo>
                <a:cubicBezTo>
                  <a:pt x="7784" y="8567"/>
                  <a:pt x="7752" y="8913"/>
                  <a:pt x="7645" y="8913"/>
                </a:cubicBezTo>
                <a:cubicBezTo>
                  <a:pt x="7629" y="8758"/>
                  <a:pt x="7640" y="8798"/>
                  <a:pt x="7603" y="8723"/>
                </a:cubicBezTo>
                <a:cubicBezTo>
                  <a:pt x="7613" y="8837"/>
                  <a:pt x="7624" y="8972"/>
                  <a:pt x="7635" y="9108"/>
                </a:cubicBezTo>
                <a:cubicBezTo>
                  <a:pt x="7560" y="9089"/>
                  <a:pt x="7576" y="9010"/>
                  <a:pt x="7533" y="9108"/>
                </a:cubicBezTo>
                <a:cubicBezTo>
                  <a:pt x="7549" y="9280"/>
                  <a:pt x="7491" y="9763"/>
                  <a:pt x="7453" y="9956"/>
                </a:cubicBezTo>
                <a:cubicBezTo>
                  <a:pt x="7384" y="9935"/>
                  <a:pt x="7608" y="7889"/>
                  <a:pt x="7549" y="8043"/>
                </a:cubicBezTo>
                <a:cubicBezTo>
                  <a:pt x="7571" y="8351"/>
                  <a:pt x="7418" y="8544"/>
                  <a:pt x="7472" y="8639"/>
                </a:cubicBezTo>
                <a:cubicBezTo>
                  <a:pt x="7467" y="8697"/>
                  <a:pt x="7435" y="9254"/>
                  <a:pt x="7424" y="9315"/>
                </a:cubicBezTo>
                <a:cubicBezTo>
                  <a:pt x="7397" y="9275"/>
                  <a:pt x="7413" y="8448"/>
                  <a:pt x="7386" y="8408"/>
                </a:cubicBezTo>
                <a:cubicBezTo>
                  <a:pt x="7387" y="8096"/>
                  <a:pt x="7346" y="9192"/>
                  <a:pt x="7347" y="8843"/>
                </a:cubicBezTo>
                <a:cubicBezTo>
                  <a:pt x="7359" y="8380"/>
                  <a:pt x="7316" y="8452"/>
                  <a:pt x="7267" y="8480"/>
                </a:cubicBezTo>
                <a:cubicBezTo>
                  <a:pt x="7192" y="8385"/>
                  <a:pt x="7140" y="8951"/>
                  <a:pt x="7054" y="9009"/>
                </a:cubicBezTo>
                <a:cubicBezTo>
                  <a:pt x="7065" y="9337"/>
                  <a:pt x="7122" y="7839"/>
                  <a:pt x="7053" y="7973"/>
                </a:cubicBezTo>
                <a:cubicBezTo>
                  <a:pt x="7047" y="7778"/>
                  <a:pt x="7026" y="8855"/>
                  <a:pt x="7026" y="8528"/>
                </a:cubicBezTo>
                <a:cubicBezTo>
                  <a:pt x="6930" y="8603"/>
                  <a:pt x="6919" y="8655"/>
                  <a:pt x="6828" y="8732"/>
                </a:cubicBezTo>
                <a:cubicBezTo>
                  <a:pt x="6805" y="8225"/>
                  <a:pt x="6678" y="9031"/>
                  <a:pt x="6677" y="8517"/>
                </a:cubicBezTo>
                <a:cubicBezTo>
                  <a:pt x="6715" y="8593"/>
                  <a:pt x="6595" y="8585"/>
                  <a:pt x="6616" y="8722"/>
                </a:cubicBezTo>
                <a:cubicBezTo>
                  <a:pt x="6541" y="8702"/>
                  <a:pt x="6433" y="8539"/>
                  <a:pt x="6417" y="8846"/>
                </a:cubicBezTo>
                <a:cubicBezTo>
                  <a:pt x="6460" y="8905"/>
                  <a:pt x="6473" y="8750"/>
                  <a:pt x="6500" y="8846"/>
                </a:cubicBezTo>
                <a:cubicBezTo>
                  <a:pt x="6447" y="8964"/>
                  <a:pt x="6419" y="9193"/>
                  <a:pt x="6333" y="9234"/>
                </a:cubicBezTo>
                <a:cubicBezTo>
                  <a:pt x="6344" y="8983"/>
                  <a:pt x="6392" y="8984"/>
                  <a:pt x="6333" y="8846"/>
                </a:cubicBezTo>
                <a:lnTo>
                  <a:pt x="6250" y="8846"/>
                </a:lnTo>
                <a:cubicBezTo>
                  <a:pt x="6288" y="8025"/>
                  <a:pt x="6129" y="9669"/>
                  <a:pt x="6167" y="8846"/>
                </a:cubicBezTo>
                <a:cubicBezTo>
                  <a:pt x="6109" y="8692"/>
                  <a:pt x="5970" y="8637"/>
                  <a:pt x="5917" y="8846"/>
                </a:cubicBezTo>
                <a:cubicBezTo>
                  <a:pt x="5943" y="9118"/>
                  <a:pt x="5820" y="8377"/>
                  <a:pt x="5879" y="8415"/>
                </a:cubicBezTo>
                <a:cubicBezTo>
                  <a:pt x="5873" y="8471"/>
                  <a:pt x="5758" y="8549"/>
                  <a:pt x="5753" y="8606"/>
                </a:cubicBezTo>
                <a:cubicBezTo>
                  <a:pt x="5646" y="8588"/>
                  <a:pt x="5764" y="8595"/>
                  <a:pt x="5700" y="8656"/>
                </a:cubicBezTo>
                <a:cubicBezTo>
                  <a:pt x="5673" y="8481"/>
                  <a:pt x="5580" y="8855"/>
                  <a:pt x="5559" y="8680"/>
                </a:cubicBezTo>
                <a:cubicBezTo>
                  <a:pt x="5527" y="8855"/>
                  <a:pt x="5578" y="8656"/>
                  <a:pt x="5472" y="8691"/>
                </a:cubicBezTo>
                <a:cubicBezTo>
                  <a:pt x="5450" y="8519"/>
                  <a:pt x="5388" y="9595"/>
                  <a:pt x="5335" y="9497"/>
                </a:cubicBezTo>
                <a:cubicBezTo>
                  <a:pt x="5340" y="9364"/>
                  <a:pt x="5263" y="9056"/>
                  <a:pt x="5268" y="8921"/>
                </a:cubicBezTo>
                <a:cubicBezTo>
                  <a:pt x="5241" y="9036"/>
                  <a:pt x="5177" y="8758"/>
                  <a:pt x="5151" y="8930"/>
                </a:cubicBezTo>
                <a:cubicBezTo>
                  <a:pt x="5135" y="8913"/>
                  <a:pt x="5124" y="9856"/>
                  <a:pt x="5108" y="9835"/>
                </a:cubicBezTo>
                <a:cubicBezTo>
                  <a:pt x="5097" y="9586"/>
                  <a:pt x="5129" y="9808"/>
                  <a:pt x="5076" y="9635"/>
                </a:cubicBezTo>
                <a:cubicBezTo>
                  <a:pt x="5051" y="9630"/>
                  <a:pt x="5025" y="9624"/>
                  <a:pt x="5000" y="9619"/>
                </a:cubicBezTo>
                <a:cubicBezTo>
                  <a:pt x="5028" y="9360"/>
                  <a:pt x="5055" y="9106"/>
                  <a:pt x="5083" y="8846"/>
                </a:cubicBezTo>
                <a:cubicBezTo>
                  <a:pt x="5097" y="8909"/>
                  <a:pt x="5104" y="9988"/>
                  <a:pt x="5083" y="10000"/>
                </a:cubicBezTo>
                <a:cubicBezTo>
                  <a:pt x="4987" y="9887"/>
                  <a:pt x="5011" y="8440"/>
                  <a:pt x="4958" y="8169"/>
                </a:cubicBezTo>
                <a:cubicBezTo>
                  <a:pt x="4867" y="8384"/>
                  <a:pt x="5040" y="8520"/>
                  <a:pt x="4917" y="8463"/>
                </a:cubicBezTo>
                <a:cubicBezTo>
                  <a:pt x="4907" y="8734"/>
                  <a:pt x="4870" y="7904"/>
                  <a:pt x="4833" y="8079"/>
                </a:cubicBezTo>
                <a:cubicBezTo>
                  <a:pt x="4678" y="7652"/>
                  <a:pt x="4816" y="8726"/>
                  <a:pt x="4650" y="8534"/>
                </a:cubicBezTo>
                <a:cubicBezTo>
                  <a:pt x="4661" y="8611"/>
                  <a:pt x="4640" y="7911"/>
                  <a:pt x="4650" y="8007"/>
                </a:cubicBezTo>
                <a:cubicBezTo>
                  <a:pt x="4768" y="7303"/>
                  <a:pt x="4449" y="8185"/>
                  <a:pt x="4567" y="7480"/>
                </a:cubicBezTo>
                <a:cubicBezTo>
                  <a:pt x="4551" y="7364"/>
                  <a:pt x="4500" y="9157"/>
                  <a:pt x="4484" y="9061"/>
                </a:cubicBezTo>
                <a:cubicBezTo>
                  <a:pt x="4383" y="9157"/>
                  <a:pt x="4491" y="8182"/>
                  <a:pt x="4400" y="8007"/>
                </a:cubicBezTo>
                <a:cubicBezTo>
                  <a:pt x="4400" y="7889"/>
                  <a:pt x="4406" y="7614"/>
                  <a:pt x="4400" y="7480"/>
                </a:cubicBezTo>
                <a:cubicBezTo>
                  <a:pt x="4514" y="6663"/>
                  <a:pt x="4231" y="9170"/>
                  <a:pt x="4345" y="8353"/>
                </a:cubicBezTo>
                <a:cubicBezTo>
                  <a:pt x="4308" y="8045"/>
                  <a:pt x="4225" y="7711"/>
                  <a:pt x="4150" y="7480"/>
                </a:cubicBezTo>
                <a:cubicBezTo>
                  <a:pt x="4129" y="7288"/>
                  <a:pt x="4088" y="8197"/>
                  <a:pt x="4067" y="8007"/>
                </a:cubicBezTo>
                <a:cubicBezTo>
                  <a:pt x="4032" y="7972"/>
                  <a:pt x="4019" y="8042"/>
                  <a:pt x="3984" y="8007"/>
                </a:cubicBezTo>
                <a:cubicBezTo>
                  <a:pt x="4011" y="8123"/>
                  <a:pt x="3884" y="7289"/>
                  <a:pt x="3900" y="7480"/>
                </a:cubicBezTo>
                <a:cubicBezTo>
                  <a:pt x="3884" y="7462"/>
                  <a:pt x="3849" y="8484"/>
                  <a:pt x="3833" y="8463"/>
                </a:cubicBezTo>
                <a:cubicBezTo>
                  <a:pt x="3760" y="8927"/>
                  <a:pt x="3792" y="8094"/>
                  <a:pt x="3719" y="8559"/>
                </a:cubicBezTo>
                <a:cubicBezTo>
                  <a:pt x="3713" y="8503"/>
                  <a:pt x="3750" y="7754"/>
                  <a:pt x="3750" y="7693"/>
                </a:cubicBezTo>
                <a:cubicBezTo>
                  <a:pt x="3798" y="7019"/>
                  <a:pt x="3679" y="8509"/>
                  <a:pt x="3631" y="7817"/>
                </a:cubicBezTo>
                <a:lnTo>
                  <a:pt x="3615" y="7817"/>
                </a:lnTo>
                <a:cubicBezTo>
                  <a:pt x="3556" y="7929"/>
                  <a:pt x="3548" y="7071"/>
                  <a:pt x="3484" y="6953"/>
                </a:cubicBezTo>
                <a:cubicBezTo>
                  <a:pt x="3463" y="6759"/>
                  <a:pt x="3428" y="7467"/>
                  <a:pt x="3406" y="7255"/>
                </a:cubicBezTo>
                <a:cubicBezTo>
                  <a:pt x="3326" y="7217"/>
                  <a:pt x="3235" y="7119"/>
                  <a:pt x="3198" y="7159"/>
                </a:cubicBezTo>
                <a:cubicBezTo>
                  <a:pt x="3139" y="7255"/>
                  <a:pt x="3145" y="7331"/>
                  <a:pt x="3091" y="7217"/>
                </a:cubicBezTo>
                <a:cubicBezTo>
                  <a:pt x="3059" y="7082"/>
                  <a:pt x="3033" y="6945"/>
                  <a:pt x="3006" y="6812"/>
                </a:cubicBezTo>
                <a:lnTo>
                  <a:pt x="2990" y="6812"/>
                </a:lnTo>
                <a:cubicBezTo>
                  <a:pt x="2974" y="7043"/>
                  <a:pt x="2963" y="7180"/>
                  <a:pt x="2936" y="7350"/>
                </a:cubicBezTo>
                <a:cubicBezTo>
                  <a:pt x="2926" y="7350"/>
                  <a:pt x="2910" y="6444"/>
                  <a:pt x="2900" y="6426"/>
                </a:cubicBezTo>
                <a:cubicBezTo>
                  <a:pt x="2889" y="6018"/>
                  <a:pt x="2915" y="6600"/>
                  <a:pt x="2851" y="6407"/>
                </a:cubicBezTo>
                <a:lnTo>
                  <a:pt x="2840" y="6407"/>
                </a:lnTo>
                <a:lnTo>
                  <a:pt x="2840" y="6657"/>
                </a:lnTo>
                <a:cubicBezTo>
                  <a:pt x="2824" y="6618"/>
                  <a:pt x="2814" y="6560"/>
                  <a:pt x="2798" y="6502"/>
                </a:cubicBezTo>
                <a:cubicBezTo>
                  <a:pt x="2824" y="6291"/>
                  <a:pt x="2851" y="6097"/>
                  <a:pt x="2814" y="5905"/>
                </a:cubicBezTo>
                <a:cubicBezTo>
                  <a:pt x="2750" y="5982"/>
                  <a:pt x="2611" y="5905"/>
                  <a:pt x="2563" y="5750"/>
                </a:cubicBezTo>
                <a:cubicBezTo>
                  <a:pt x="2520" y="5865"/>
                  <a:pt x="2437" y="5803"/>
                  <a:pt x="2400" y="5900"/>
                </a:cubicBezTo>
                <a:cubicBezTo>
                  <a:pt x="2357" y="5379"/>
                  <a:pt x="2189" y="4554"/>
                  <a:pt x="2023" y="4401"/>
                </a:cubicBezTo>
                <a:cubicBezTo>
                  <a:pt x="2029" y="4496"/>
                  <a:pt x="2034" y="4572"/>
                  <a:pt x="2034" y="4649"/>
                </a:cubicBezTo>
                <a:cubicBezTo>
                  <a:pt x="1927" y="4419"/>
                  <a:pt x="1949" y="4401"/>
                  <a:pt x="1815" y="4517"/>
                </a:cubicBezTo>
                <a:lnTo>
                  <a:pt x="1815" y="4360"/>
                </a:lnTo>
                <a:cubicBezTo>
                  <a:pt x="1826" y="4206"/>
                  <a:pt x="1831" y="4053"/>
                  <a:pt x="1842" y="3896"/>
                </a:cubicBezTo>
                <a:cubicBezTo>
                  <a:pt x="1789" y="3820"/>
                  <a:pt x="1794" y="3802"/>
                  <a:pt x="1773" y="3607"/>
                </a:cubicBezTo>
                <a:cubicBezTo>
                  <a:pt x="1698" y="3665"/>
                  <a:pt x="1666" y="3513"/>
                  <a:pt x="1580" y="3358"/>
                </a:cubicBezTo>
                <a:cubicBezTo>
                  <a:pt x="1543" y="3414"/>
                  <a:pt x="1506" y="3493"/>
                  <a:pt x="1468" y="3550"/>
                </a:cubicBezTo>
                <a:cubicBezTo>
                  <a:pt x="1511" y="3839"/>
                  <a:pt x="1500" y="3974"/>
                  <a:pt x="1468" y="4304"/>
                </a:cubicBezTo>
                <a:cubicBezTo>
                  <a:pt x="1458" y="4323"/>
                  <a:pt x="1452" y="4343"/>
                  <a:pt x="1442" y="4360"/>
                </a:cubicBezTo>
                <a:lnTo>
                  <a:pt x="1383" y="4360"/>
                </a:lnTo>
                <a:cubicBezTo>
                  <a:pt x="1356" y="4110"/>
                  <a:pt x="1303" y="4013"/>
                  <a:pt x="1233" y="3802"/>
                </a:cubicBezTo>
                <a:cubicBezTo>
                  <a:pt x="1196" y="3974"/>
                  <a:pt x="1121" y="4517"/>
                  <a:pt x="1095" y="4765"/>
                </a:cubicBezTo>
                <a:cubicBezTo>
                  <a:pt x="1078" y="4747"/>
                  <a:pt x="1057" y="4726"/>
                  <a:pt x="1041" y="4709"/>
                </a:cubicBezTo>
                <a:cubicBezTo>
                  <a:pt x="1052" y="4437"/>
                  <a:pt x="934" y="3685"/>
                  <a:pt x="886" y="3452"/>
                </a:cubicBezTo>
                <a:cubicBezTo>
                  <a:pt x="838" y="3472"/>
                  <a:pt x="715" y="3204"/>
                  <a:pt x="721" y="3107"/>
                </a:cubicBezTo>
                <a:cubicBezTo>
                  <a:pt x="657" y="3164"/>
                  <a:pt x="673" y="3223"/>
                  <a:pt x="625" y="3204"/>
                </a:cubicBezTo>
                <a:cubicBezTo>
                  <a:pt x="630" y="3050"/>
                  <a:pt x="641" y="2912"/>
                  <a:pt x="651" y="2758"/>
                </a:cubicBezTo>
                <a:cubicBezTo>
                  <a:pt x="598" y="2758"/>
                  <a:pt x="374" y="2586"/>
                  <a:pt x="358" y="2547"/>
                </a:cubicBezTo>
                <a:cubicBezTo>
                  <a:pt x="416" y="2470"/>
                  <a:pt x="400" y="2528"/>
                  <a:pt x="416" y="2298"/>
                </a:cubicBezTo>
                <a:lnTo>
                  <a:pt x="374" y="2298"/>
                </a:lnTo>
                <a:cubicBezTo>
                  <a:pt x="342" y="2509"/>
                  <a:pt x="326" y="2509"/>
                  <a:pt x="251" y="2547"/>
                </a:cubicBezTo>
                <a:cubicBezTo>
                  <a:pt x="267" y="2470"/>
                  <a:pt x="288" y="2395"/>
                  <a:pt x="304" y="2298"/>
                </a:cubicBezTo>
                <a:cubicBezTo>
                  <a:pt x="310" y="2277"/>
                  <a:pt x="315" y="2237"/>
                  <a:pt x="320" y="2199"/>
                </a:cubicBezTo>
                <a:cubicBezTo>
                  <a:pt x="230" y="1947"/>
                  <a:pt x="235" y="2237"/>
                  <a:pt x="155" y="2412"/>
                </a:cubicBezTo>
                <a:cubicBezTo>
                  <a:pt x="149" y="1812"/>
                  <a:pt x="139" y="1600"/>
                  <a:pt x="155" y="1156"/>
                </a:cubicBezTo>
                <a:cubicBezTo>
                  <a:pt x="117" y="1120"/>
                  <a:pt x="80" y="1081"/>
                  <a:pt x="43" y="1062"/>
                </a:cubicBezTo>
                <a:cubicBezTo>
                  <a:pt x="27" y="1215"/>
                  <a:pt x="32" y="1215"/>
                  <a:pt x="0" y="1313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">
                <a:schemeClr val="bg1">
                  <a:alpha val="0"/>
                </a:schemeClr>
              </a:gs>
              <a:gs pos="55000">
                <a:schemeClr val="bg1">
                  <a:alpha val="50000"/>
                </a:schemeClr>
              </a:gs>
              <a:gs pos="90000">
                <a:schemeClr val="bg1"/>
              </a:gs>
            </a:gsLst>
            <a:lin ang="19200000" scaled="0"/>
            <a:tileRect/>
          </a:gradFill>
          <a:ln w="10" cap="flat">
            <a:noFill/>
            <a:prstDash val="solid"/>
            <a:miter lim="800000"/>
            <a:headEnd/>
            <a:tailEnd/>
          </a:ln>
          <a:effectLst>
            <a:softEdge rad="3175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200400" y="64008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black">
          <a:xfrm>
            <a:off x="6705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B01B2-0B9C-4BF9-9002-74F2771783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black">
          <a:xfrm>
            <a:off x="457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CA250-922A-4940-81EA-791F3410D0BC}" type="datetimeFigureOut">
              <a:rPr lang="en-US" smtClean="0"/>
              <a:pPr/>
              <a:t>9/30/2019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533400" y="1528998"/>
            <a:ext cx="8229600" cy="45971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ln w="12700"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71800" y="838200"/>
            <a:ext cx="5410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Trường Cao đẳng Lý Tự Trọng</a:t>
            </a:r>
          </a:p>
          <a:p>
            <a:pPr algn="ctr"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Thành phố Hồ Chí Minh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 descr="Image result for cao đẳng lý tự trọng logo">
            <a:extLst>
              <a:ext uri="{FF2B5EF4-FFF2-40B4-BE49-F238E27FC236}">
                <a16:creationId xmlns:a16="http://schemas.microsoft.com/office/drawing/2014/main" xmlns="" xmlns:lc="http://schemas.openxmlformats.org/drawingml/2006/lockedCanvas" id="{C88DD979-3CDE-48FD-8DCB-272418F415A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6" y="29210"/>
            <a:ext cx="3289142" cy="248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24000" y="2971800"/>
            <a:ext cx="6705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Môn học: Ngữ Âm và Âm Vị học</a:t>
            </a:r>
          </a:p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Bậc đào tào: Cao đẳng chính quy</a:t>
            </a:r>
          </a:p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Lớp: </a:t>
            </a:r>
            <a:r>
              <a:rPr lang="vi-VN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18C1-NNA1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18C1-NNA2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Giảng viên: Trần Thanh Trúc</a:t>
            </a:r>
          </a:p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Năm học: </a:t>
            </a:r>
            <a:r>
              <a:rPr lang="vi-VN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2018-2019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891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ADV-forming Suffixes</a:t>
            </a:r>
            <a:endParaRPr lang="vi-VN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555930"/>
              </p:ext>
            </p:extLst>
          </p:nvPr>
        </p:nvGraphicFramePr>
        <p:xfrm>
          <a:off x="319585" y="2514600"/>
          <a:ext cx="8458200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96767">
                  <a:extLst>
                    <a:ext uri="{9D8B030D-6E8A-4147-A177-3AD203B41FA5}">
                      <a16:colId xmlns:a16="http://schemas.microsoft.com/office/drawing/2014/main" xmlns="" val="2920420976"/>
                    </a:ext>
                  </a:extLst>
                </a:gridCol>
                <a:gridCol w="4578292">
                  <a:extLst>
                    <a:ext uri="{9D8B030D-6E8A-4147-A177-3AD203B41FA5}">
                      <a16:colId xmlns:a16="http://schemas.microsoft.com/office/drawing/2014/main" xmlns="" val="3548575627"/>
                    </a:ext>
                  </a:extLst>
                </a:gridCol>
                <a:gridCol w="2483141">
                  <a:extLst>
                    <a:ext uri="{9D8B030D-6E8A-4147-A177-3AD203B41FA5}">
                      <a16:colId xmlns:a16="http://schemas.microsoft.com/office/drawing/2014/main" xmlns="" val="22822828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Suffixes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Meaning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Ex</a:t>
                      </a:r>
                      <a:endParaRPr lang="vi-V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85048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</a:t>
                      </a:r>
                      <a:r>
                        <a:rPr lang="en-US" sz="2400" dirty="0" err="1"/>
                        <a:t>ly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In the specified manner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surprisingly</a:t>
                      </a:r>
                      <a:endParaRPr lang="vi-V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368694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4815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Concrete Noun-forming Suffixes</a:t>
            </a:r>
            <a:endParaRPr lang="vi-VN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037610"/>
              </p:ext>
            </p:extLst>
          </p:nvPr>
        </p:nvGraphicFramePr>
        <p:xfrm>
          <a:off x="320722" y="1828800"/>
          <a:ext cx="8458200" cy="3200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920420976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xmlns="" val="354857562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xmlns="" val="22822828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Suffixes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Meaning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Ex</a:t>
                      </a:r>
                      <a:endParaRPr lang="vi-V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85048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-ant, -</a:t>
                      </a:r>
                      <a:r>
                        <a:rPr lang="en-US" sz="2400" dirty="0" err="1"/>
                        <a:t>ent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person/ thing that is/does </a:t>
                      </a:r>
                      <a:r>
                        <a:rPr lang="en-US" sz="2400" dirty="0" err="1"/>
                        <a:t>sth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informant</a:t>
                      </a:r>
                      <a:endParaRPr lang="vi-V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36869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</a:t>
                      </a:r>
                      <a:r>
                        <a:rPr lang="en-US" sz="2400" dirty="0" err="1"/>
                        <a:t>ee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a person affected by an action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employee</a:t>
                      </a:r>
                      <a:endParaRPr lang="vi-V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73954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</a:t>
                      </a:r>
                      <a:r>
                        <a:rPr lang="en-US" sz="2400" dirty="0" err="1"/>
                        <a:t>er</a:t>
                      </a:r>
                      <a:r>
                        <a:rPr lang="en-US" sz="2400" dirty="0"/>
                        <a:t>, -</a:t>
                      </a:r>
                      <a:r>
                        <a:rPr lang="en-US" sz="2400" dirty="0" err="1"/>
                        <a:t>ar</a:t>
                      </a:r>
                      <a:r>
                        <a:rPr lang="en-US" sz="2400" dirty="0"/>
                        <a:t>, -or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a person who does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employer</a:t>
                      </a:r>
                      <a:endParaRPr lang="vi-V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08815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</a:t>
                      </a:r>
                      <a:r>
                        <a:rPr lang="en-US" sz="2400" dirty="0" err="1"/>
                        <a:t>ery</a:t>
                      </a:r>
                      <a:r>
                        <a:rPr lang="en-US" sz="2400" dirty="0"/>
                        <a:t>, -</a:t>
                      </a:r>
                      <a:r>
                        <a:rPr lang="en-US" sz="2400" dirty="0" err="1"/>
                        <a:t>ry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a group/ state/ character of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machinery</a:t>
                      </a:r>
                      <a:endParaRPr lang="vi-V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31163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</a:t>
                      </a:r>
                      <a:r>
                        <a:rPr lang="en-US" sz="2400" dirty="0" err="1"/>
                        <a:t>ing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group of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clothing</a:t>
                      </a:r>
                      <a:endParaRPr lang="vi-V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60824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</a:t>
                      </a:r>
                      <a:r>
                        <a:rPr lang="en-US" sz="2400" dirty="0" err="1"/>
                        <a:t>ist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a person who believes/ are users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pianist</a:t>
                      </a:r>
                      <a:endParaRPr lang="vi-V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779914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34138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Abstract Noun-forming Suffixes</a:t>
            </a:r>
            <a:endParaRPr lang="vi-VN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500817"/>
              </p:ext>
            </p:extLst>
          </p:nvPr>
        </p:nvGraphicFramePr>
        <p:xfrm>
          <a:off x="304800" y="1066800"/>
          <a:ext cx="8458200" cy="54559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971800">
                  <a:extLst>
                    <a:ext uri="{9D8B030D-6E8A-4147-A177-3AD203B41FA5}">
                      <a16:colId xmlns:a16="http://schemas.microsoft.com/office/drawing/2014/main" xmlns="" val="2920420976"/>
                    </a:ext>
                  </a:extLst>
                </a:gridCol>
                <a:gridCol w="3733800">
                  <a:extLst>
                    <a:ext uri="{9D8B030D-6E8A-4147-A177-3AD203B41FA5}">
                      <a16:colId xmlns:a16="http://schemas.microsoft.com/office/drawing/2014/main" xmlns="" val="354857562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xmlns="" val="22822828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Suffixes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Meaning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Ex</a:t>
                      </a:r>
                      <a:endParaRPr lang="vi-VN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85048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-age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action, state, group, cost, place of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postage</a:t>
                      </a:r>
                      <a:endParaRPr lang="vi-VN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36869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-al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process, state of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arrival</a:t>
                      </a:r>
                      <a:endParaRPr lang="vi-VN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73954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-</a:t>
                      </a:r>
                      <a:r>
                        <a:rPr lang="en-US" sz="2000" dirty="0" err="1"/>
                        <a:t>dom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 group of, state of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boredom</a:t>
                      </a:r>
                      <a:endParaRPr lang="vi-VN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08815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-</a:t>
                      </a:r>
                      <a:r>
                        <a:rPr lang="en-US" sz="2000" dirty="0" err="1"/>
                        <a:t>ery</a:t>
                      </a:r>
                      <a:r>
                        <a:rPr lang="en-US" sz="2000" dirty="0"/>
                        <a:t>, -</a:t>
                      </a:r>
                      <a:r>
                        <a:rPr lang="en-US" sz="2000" dirty="0" err="1"/>
                        <a:t>ry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state, character of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robbery</a:t>
                      </a:r>
                      <a:endParaRPr lang="vi-VN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31163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-</a:t>
                      </a:r>
                      <a:r>
                        <a:rPr lang="en-US" sz="2000" dirty="0" err="1"/>
                        <a:t>ing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state/ act of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cleaning</a:t>
                      </a:r>
                      <a:endParaRPr lang="vi-VN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60824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-ism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action, state, system of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idealism</a:t>
                      </a:r>
                      <a:endParaRPr lang="vi-VN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77991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-</a:t>
                      </a:r>
                      <a:r>
                        <a:rPr lang="en-US" sz="2000" dirty="0" err="1"/>
                        <a:t>ity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quality, state of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publicity</a:t>
                      </a:r>
                      <a:endParaRPr lang="vi-VN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12793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-</a:t>
                      </a:r>
                      <a:r>
                        <a:rPr lang="en-US" sz="2000" dirty="0" err="1"/>
                        <a:t>ment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result/ means of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development</a:t>
                      </a:r>
                      <a:endParaRPr lang="vi-VN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49921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-ness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quality/ state/ character of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usefulness</a:t>
                      </a:r>
                      <a:endParaRPr lang="vi-VN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56435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-ship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state/ quality/ skill/ group of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friendship</a:t>
                      </a:r>
                      <a:endParaRPr lang="vi-VN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9463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-</a:t>
                      </a:r>
                      <a:r>
                        <a:rPr lang="en-US" sz="2000" dirty="0" err="1"/>
                        <a:t>ance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state/ condition of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performance</a:t>
                      </a:r>
                      <a:endParaRPr lang="vi-VN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3370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-ion, -</a:t>
                      </a:r>
                      <a:r>
                        <a:rPr lang="en-US" sz="2000" dirty="0" err="1"/>
                        <a:t>tion</a:t>
                      </a:r>
                      <a:r>
                        <a:rPr lang="en-US" sz="2000" dirty="0"/>
                        <a:t>, -</a:t>
                      </a:r>
                      <a:r>
                        <a:rPr lang="en-US" sz="2000" dirty="0" err="1"/>
                        <a:t>sion</a:t>
                      </a:r>
                      <a:r>
                        <a:rPr lang="en-US" sz="2000" dirty="0"/>
                        <a:t>, -</a:t>
                      </a:r>
                      <a:r>
                        <a:rPr lang="en-US" sz="2000" dirty="0" err="1"/>
                        <a:t>xion</a:t>
                      </a:r>
                      <a:r>
                        <a:rPr lang="en-US" sz="2000" dirty="0"/>
                        <a:t>, -</a:t>
                      </a:r>
                      <a:r>
                        <a:rPr lang="en-US" sz="2000" dirty="0" err="1"/>
                        <a:t>ation</a:t>
                      </a:r>
                      <a:r>
                        <a:rPr lang="en-US" sz="2000" dirty="0"/>
                        <a:t>, -</a:t>
                      </a:r>
                      <a:r>
                        <a:rPr lang="en-US" sz="2000" dirty="0" err="1"/>
                        <a:t>ition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state/ condition, action of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explosion</a:t>
                      </a:r>
                      <a:endParaRPr lang="vi-VN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170889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258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-381000" y="3893560"/>
            <a:ext cx="9829799" cy="114300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038225"/>
            <a:r>
              <a:rPr lang="en-US" sz="6000" dirty="0">
                <a:latin typeface="Narkisim" pitchFamily="34" charset="-79"/>
                <a:cs typeface="Narkisim" pitchFamily="34" charset="-79"/>
              </a:rPr>
              <a:t>Inflection</a:t>
            </a:r>
          </a:p>
        </p:txBody>
      </p:sp>
      <p:sp>
        <p:nvSpPr>
          <p:cNvPr id="4" name="Oval 2"/>
          <p:cNvSpPr>
            <a:spLocks noChangeArrowheads="1"/>
          </p:cNvSpPr>
          <p:nvPr/>
        </p:nvSpPr>
        <p:spPr bwMode="gray">
          <a:xfrm>
            <a:off x="277267" y="3505200"/>
            <a:ext cx="1790978" cy="1836161"/>
          </a:xfrm>
          <a:prstGeom prst="ellipse">
            <a:avLst/>
          </a:prstGeom>
          <a:solidFill>
            <a:schemeClr val="bg1"/>
          </a:solidFill>
          <a:ln w="57150" cmpd="thickThin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30"/>
          <p:cNvSpPr>
            <a:spLocks noChangeArrowheads="1"/>
          </p:cNvSpPr>
          <p:nvPr/>
        </p:nvSpPr>
        <p:spPr bwMode="auto">
          <a:xfrm>
            <a:off x="264753" y="3893561"/>
            <a:ext cx="186884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6000" b="1" dirty="0">
                <a:solidFill>
                  <a:schemeClr val="tx2"/>
                </a:solidFill>
                <a:latin typeface="Gadugi" pitchFamily="34" charset="0"/>
                <a:cs typeface="Arial" charset="0"/>
              </a:rPr>
              <a:t>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305800" y="6400800"/>
            <a:ext cx="533400" cy="231775"/>
          </a:xfrm>
          <a:prstGeom prst="rect">
            <a:avLst/>
          </a:prstGeom>
        </p:spPr>
        <p:txBody>
          <a:bodyPr/>
          <a:lstStyle/>
          <a:p>
            <a:fld id="{8B60BC02-8E34-472F-9894-20B49B120AA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39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nimBg="1"/>
      <p:bldP spid="4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Inflection</a:t>
            </a:r>
            <a:endParaRPr lang="vi-VN" dirty="0"/>
          </a:p>
        </p:txBody>
      </p:sp>
      <p:sp>
        <p:nvSpPr>
          <p:cNvPr id="3" name="AutoShape 47"/>
          <p:cNvSpPr>
            <a:spLocks noChangeArrowheads="1"/>
          </p:cNvSpPr>
          <p:nvPr/>
        </p:nvSpPr>
        <p:spPr bwMode="gray">
          <a:xfrm>
            <a:off x="533400" y="1235358"/>
            <a:ext cx="7924800" cy="1852448"/>
          </a:xfrm>
          <a:prstGeom prst="bracketPair">
            <a:avLst>
              <a:gd name="adj" fmla="val 16667"/>
            </a:avLst>
          </a:prstGeom>
          <a:solidFill>
            <a:srgbClr val="FFFFFF">
              <a:alpha val="69020"/>
            </a:srgbClr>
          </a:solidFill>
          <a:ln>
            <a:solidFill>
              <a:schemeClr val="accent5">
                <a:lumMod val="50000"/>
              </a:schemeClr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/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Inflection is the process of </a:t>
            </a:r>
            <a:r>
              <a:rPr lang="en-US" sz="2400" b="1" dirty="0">
                <a:solidFill>
                  <a:srgbClr val="FF0000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adding an affix </a:t>
            </a:r>
            <a:r>
              <a:rPr lang="en-US" sz="24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to a word or </a:t>
            </a:r>
            <a:r>
              <a:rPr lang="en-US" sz="2400" b="1" dirty="0">
                <a:solidFill>
                  <a:srgbClr val="FF0000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changing it in some other way </a:t>
            </a:r>
            <a:r>
              <a:rPr lang="en-US" sz="24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according to the </a:t>
            </a:r>
            <a:r>
              <a:rPr lang="en-US" sz="2400" b="1" dirty="0">
                <a:solidFill>
                  <a:srgbClr val="FF0000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rules of the grammar </a:t>
            </a:r>
            <a:r>
              <a:rPr lang="en-US" sz="24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of a language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639658807"/>
              </p:ext>
            </p:extLst>
          </p:nvPr>
        </p:nvGraphicFramePr>
        <p:xfrm>
          <a:off x="76200" y="2743200"/>
          <a:ext cx="88392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2541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Inflectional paradigm</a:t>
            </a:r>
            <a:endParaRPr lang="vi-VN" dirty="0"/>
          </a:p>
        </p:txBody>
      </p:sp>
      <p:sp>
        <p:nvSpPr>
          <p:cNvPr id="3" name="AutoShape 47"/>
          <p:cNvSpPr>
            <a:spLocks noChangeArrowheads="1"/>
          </p:cNvSpPr>
          <p:nvPr/>
        </p:nvSpPr>
        <p:spPr bwMode="gray">
          <a:xfrm>
            <a:off x="609600" y="1271752"/>
            <a:ext cx="7924800" cy="1700048"/>
          </a:xfrm>
          <a:prstGeom prst="bracketPair">
            <a:avLst>
              <a:gd name="adj" fmla="val 16667"/>
            </a:avLst>
          </a:prstGeom>
          <a:solidFill>
            <a:srgbClr val="FFFFFF">
              <a:alpha val="69020"/>
            </a:srgbClr>
          </a:solidFill>
          <a:ln>
            <a:solidFill>
              <a:schemeClr val="accent5">
                <a:lumMod val="50000"/>
              </a:schemeClr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/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A inflectional paradigm is a set of </a:t>
            </a:r>
            <a:r>
              <a:rPr lang="en-US" sz="2400" b="1" dirty="0">
                <a:solidFill>
                  <a:srgbClr val="FF0000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related</a:t>
            </a:r>
            <a:r>
              <a:rPr lang="en-US" sz="24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 words composed of </a:t>
            </a:r>
            <a:r>
              <a:rPr lang="en-US" sz="2400" b="1" dirty="0">
                <a:solidFill>
                  <a:srgbClr val="FF0000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the same stem </a:t>
            </a:r>
            <a:r>
              <a:rPr lang="en-US" sz="24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and </a:t>
            </a:r>
            <a:r>
              <a:rPr lang="en-US" sz="2400" b="1" dirty="0">
                <a:solidFill>
                  <a:srgbClr val="FF0000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all the inflectional affixes </a:t>
            </a:r>
            <a:r>
              <a:rPr lang="en-US" sz="24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that can go with the stem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133600" y="3200400"/>
            <a:ext cx="5105400" cy="3473450"/>
            <a:chOff x="2133600" y="2012950"/>
            <a:chExt cx="4803775" cy="3473450"/>
          </a:xfrm>
        </p:grpSpPr>
        <p:cxnSp>
          <p:nvCxnSpPr>
            <p:cNvPr id="9" name="Straight Connector 8"/>
            <p:cNvCxnSpPr>
              <a:cxnSpLocks noChangeShapeType="1"/>
            </p:cNvCxnSpPr>
            <p:nvPr/>
          </p:nvCxnSpPr>
          <p:spPr bwMode="auto">
            <a:xfrm>
              <a:off x="2136775" y="2654300"/>
              <a:ext cx="4800600" cy="1588"/>
            </a:xfrm>
            <a:prstGeom prst="line">
              <a:avLst/>
            </a:prstGeom>
            <a:noFill/>
            <a:ln w="9525" algn="ctr">
              <a:solidFill>
                <a:srgbClr val="CCAB86"/>
              </a:solidFill>
              <a:round/>
              <a:headEnd type="diamond" w="med" len="med"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Text Box 45"/>
            <p:cNvSpPr txBox="1">
              <a:spLocks noChangeArrowheads="1"/>
            </p:cNvSpPr>
            <p:nvPr/>
          </p:nvSpPr>
          <p:spPr bwMode="auto">
            <a:xfrm>
              <a:off x="2932113" y="2129135"/>
              <a:ext cx="235626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CCAB86">
                  <a:gamma/>
                  <a:shade val="60000"/>
                  <a:invGamma/>
                  <a:alpha val="50000"/>
                </a:srgbClr>
              </a:prstShdw>
            </a:effec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2400" b="1" kern="0" dirty="0">
                  <a:solidFill>
                    <a:srgbClr val="000000"/>
                  </a:solidFill>
                  <a:latin typeface="Lucida Sans Unicode" pitchFamily="34" charset="0"/>
                  <a:cs typeface="Lucida Sans Unicode" pitchFamily="34" charset="0"/>
                </a:rPr>
                <a:t>Noun paradigm</a:t>
              </a:r>
            </a:p>
          </p:txBody>
        </p:sp>
        <p:sp>
          <p:nvSpPr>
            <p:cNvPr id="11" name="Text Box 45"/>
            <p:cNvSpPr txBox="1">
              <a:spLocks noChangeArrowheads="1"/>
            </p:cNvSpPr>
            <p:nvPr/>
          </p:nvSpPr>
          <p:spPr bwMode="auto">
            <a:xfrm>
              <a:off x="2932113" y="3119735"/>
              <a:ext cx="225822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CCAB86">
                  <a:gamma/>
                  <a:shade val="60000"/>
                  <a:invGamma/>
                  <a:alpha val="50000"/>
                </a:srgbClr>
              </a:prstShdw>
            </a:effec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2400" b="1" kern="0" dirty="0">
                  <a:solidFill>
                    <a:srgbClr val="000000"/>
                  </a:solidFill>
                  <a:latin typeface="Lucida Sans Unicode" pitchFamily="34" charset="0"/>
                  <a:cs typeface="Lucida Sans Unicode" pitchFamily="34" charset="0"/>
                </a:rPr>
                <a:t>Verb paradigm</a:t>
              </a:r>
            </a:p>
          </p:txBody>
        </p:sp>
        <p:cxnSp>
          <p:nvCxnSpPr>
            <p:cNvPr id="12" name="Straight Connector 43"/>
            <p:cNvCxnSpPr>
              <a:cxnSpLocks noChangeShapeType="1"/>
            </p:cNvCxnSpPr>
            <p:nvPr/>
          </p:nvCxnSpPr>
          <p:spPr bwMode="auto">
            <a:xfrm>
              <a:off x="2136775" y="4525963"/>
              <a:ext cx="4800600" cy="1587"/>
            </a:xfrm>
            <a:prstGeom prst="line">
              <a:avLst/>
            </a:prstGeom>
            <a:noFill/>
            <a:ln w="9525" algn="ctr">
              <a:solidFill>
                <a:srgbClr val="D37B94"/>
              </a:solidFill>
              <a:round/>
              <a:headEnd type="diamond" w="med" len="med"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 Box 45"/>
            <p:cNvSpPr txBox="1">
              <a:spLocks noChangeArrowheads="1"/>
            </p:cNvSpPr>
            <p:nvPr/>
          </p:nvSpPr>
          <p:spPr bwMode="auto">
            <a:xfrm>
              <a:off x="2932113" y="4034135"/>
              <a:ext cx="289020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CCAB86">
                  <a:gamma/>
                  <a:shade val="60000"/>
                  <a:invGamma/>
                  <a:alpha val="50000"/>
                </a:srgbClr>
              </a:prstShdw>
            </a:effec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2400" b="1" kern="0" dirty="0">
                  <a:solidFill>
                    <a:srgbClr val="000000"/>
                  </a:solidFill>
                  <a:latin typeface="Lucida Sans Unicode" pitchFamily="34" charset="0"/>
                  <a:cs typeface="Lucida Sans Unicode" pitchFamily="34" charset="0"/>
                </a:rPr>
                <a:t>Adjective paradigm</a:t>
              </a:r>
            </a:p>
          </p:txBody>
        </p:sp>
        <p:cxnSp>
          <p:nvCxnSpPr>
            <p:cNvPr id="14" name="Straight Connector 43"/>
            <p:cNvCxnSpPr>
              <a:cxnSpLocks noChangeShapeType="1"/>
            </p:cNvCxnSpPr>
            <p:nvPr/>
          </p:nvCxnSpPr>
          <p:spPr bwMode="auto">
            <a:xfrm>
              <a:off x="2136775" y="5484813"/>
              <a:ext cx="4800600" cy="1587"/>
            </a:xfrm>
            <a:prstGeom prst="line">
              <a:avLst/>
            </a:prstGeom>
            <a:noFill/>
            <a:ln w="9525" algn="ctr">
              <a:solidFill>
                <a:srgbClr val="AB82CC"/>
              </a:solidFill>
              <a:round/>
              <a:headEnd type="diamond" w="med" len="med"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 Box 45"/>
            <p:cNvSpPr txBox="1">
              <a:spLocks noChangeArrowheads="1"/>
            </p:cNvSpPr>
            <p:nvPr/>
          </p:nvSpPr>
          <p:spPr bwMode="auto">
            <a:xfrm>
              <a:off x="2932113" y="5024735"/>
              <a:ext cx="260060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CCAB86">
                  <a:gamma/>
                  <a:shade val="60000"/>
                  <a:invGamma/>
                  <a:alpha val="50000"/>
                </a:srgbClr>
              </a:prstShdw>
            </a:effec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2400" b="1" kern="0" dirty="0">
                  <a:solidFill>
                    <a:srgbClr val="000000"/>
                  </a:solidFill>
                  <a:latin typeface="Lucida Sans Unicode" pitchFamily="34" charset="0"/>
                  <a:cs typeface="Lucida Sans Unicode" pitchFamily="34" charset="0"/>
                </a:rPr>
                <a:t>Adverb paradigm</a:t>
              </a:r>
            </a:p>
          </p:txBody>
        </p:sp>
        <p:cxnSp>
          <p:nvCxnSpPr>
            <p:cNvPr id="16" name="Straight Connector 43"/>
            <p:cNvCxnSpPr>
              <a:cxnSpLocks noChangeShapeType="1"/>
            </p:cNvCxnSpPr>
            <p:nvPr/>
          </p:nvCxnSpPr>
          <p:spPr bwMode="auto">
            <a:xfrm>
              <a:off x="2136775" y="3602038"/>
              <a:ext cx="4800600" cy="1587"/>
            </a:xfrm>
            <a:prstGeom prst="line">
              <a:avLst/>
            </a:prstGeom>
            <a:noFill/>
            <a:ln w="9525" algn="ctr">
              <a:solidFill>
                <a:srgbClr val="95BC50"/>
              </a:solidFill>
              <a:round/>
              <a:headEnd type="diamond" w="med" len="med"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7" name="Group 15"/>
            <p:cNvGrpSpPr>
              <a:grpSpLocks/>
            </p:cNvGrpSpPr>
            <p:nvPr/>
          </p:nvGrpSpPr>
          <p:grpSpPr bwMode="auto">
            <a:xfrm>
              <a:off x="2146300" y="3862388"/>
              <a:ext cx="550863" cy="569912"/>
              <a:chOff x="480" y="1200"/>
              <a:chExt cx="1042" cy="1019"/>
            </a:xfrm>
          </p:grpSpPr>
          <p:pic>
            <p:nvPicPr>
              <p:cNvPr id="38" name="Picture 16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9" name="Oval 17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D37B94">
                      <a:alpha val="55000"/>
                    </a:srgbClr>
                  </a:gs>
                  <a:gs pos="50000">
                    <a:srgbClr val="D37B94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D37B94">
                      <a:alpha val="55000"/>
                    </a:srgbClr>
                  </a:gs>
                </a:gsLst>
                <a:lin ang="5400000" scaled="1"/>
              </a:gradFill>
              <a:ln w="50800" algn="ctr">
                <a:solidFill>
                  <a:srgbClr val="5F5F5F">
                    <a:alpha val="20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</p:grpSp>
        <p:pic>
          <p:nvPicPr>
            <p:cNvPr id="18" name="Picture 18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203450" y="3868738"/>
              <a:ext cx="434975" cy="200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 Box 19"/>
            <p:cNvSpPr txBox="1">
              <a:spLocks noChangeArrowheads="1"/>
            </p:cNvSpPr>
            <p:nvPr/>
          </p:nvSpPr>
          <p:spPr bwMode="gray">
            <a:xfrm>
              <a:off x="2203450" y="3910013"/>
              <a:ext cx="43497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2400" b="1" kern="0" dirty="0">
                  <a:solidFill>
                    <a:srgbClr val="FFFFFF"/>
                  </a:solidFill>
                </a:rPr>
                <a:t>III</a:t>
              </a:r>
            </a:p>
          </p:txBody>
        </p:sp>
        <p:grpSp>
          <p:nvGrpSpPr>
            <p:cNvPr id="20" name="Group 20"/>
            <p:cNvGrpSpPr>
              <a:grpSpLocks/>
            </p:cNvGrpSpPr>
            <p:nvPr/>
          </p:nvGrpSpPr>
          <p:grpSpPr bwMode="auto">
            <a:xfrm>
              <a:off x="2146300" y="2963863"/>
              <a:ext cx="550863" cy="569912"/>
              <a:chOff x="1352" y="2011"/>
              <a:chExt cx="347" cy="359"/>
            </a:xfrm>
          </p:grpSpPr>
          <p:grpSp>
            <p:nvGrpSpPr>
              <p:cNvPr id="32" name="Group 21"/>
              <p:cNvGrpSpPr>
                <a:grpSpLocks/>
              </p:cNvGrpSpPr>
              <p:nvPr/>
            </p:nvGrpSpPr>
            <p:grpSpPr bwMode="auto">
              <a:xfrm>
                <a:off x="1352" y="2011"/>
                <a:ext cx="347" cy="359"/>
                <a:chOff x="480" y="1200"/>
                <a:chExt cx="1042" cy="1019"/>
              </a:xfrm>
            </p:grpSpPr>
            <p:grpSp>
              <p:nvGrpSpPr>
                <p:cNvPr id="34" name="Group 22"/>
                <p:cNvGrpSpPr>
                  <a:grpSpLocks/>
                </p:cNvGrpSpPr>
                <p:nvPr/>
              </p:nvGrpSpPr>
              <p:grpSpPr bwMode="auto">
                <a:xfrm>
                  <a:off x="480" y="1200"/>
                  <a:ext cx="1042" cy="1019"/>
                  <a:chOff x="480" y="1200"/>
                  <a:chExt cx="1042" cy="1019"/>
                </a:xfrm>
              </p:grpSpPr>
              <p:pic>
                <p:nvPicPr>
                  <p:cNvPr id="36" name="Picture 23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gray">
                  <a:xfrm>
                    <a:off x="480" y="1200"/>
                    <a:ext cx="1042" cy="1016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37" name="Oval 24"/>
                  <p:cNvSpPr>
                    <a:spLocks noChangeArrowheads="1"/>
                  </p:cNvSpPr>
                  <p:nvPr/>
                </p:nvSpPr>
                <p:spPr bwMode="gray">
                  <a:xfrm>
                    <a:off x="480" y="1200"/>
                    <a:ext cx="1035" cy="101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95BC50">
                          <a:alpha val="55000"/>
                        </a:srgbClr>
                      </a:gs>
                      <a:gs pos="50000">
                        <a:srgbClr val="95BC50">
                          <a:gamma/>
                          <a:shade val="46275"/>
                          <a:invGamma/>
                          <a:alpha val="89999"/>
                        </a:srgbClr>
                      </a:gs>
                      <a:gs pos="100000">
                        <a:srgbClr val="95BC50">
                          <a:alpha val="55000"/>
                        </a:srgbClr>
                      </a:gs>
                    </a:gsLst>
                    <a:lin ang="5400000" scaled="1"/>
                  </a:gradFill>
                  <a:ln w="50800" algn="ctr">
                    <a:solidFill>
                      <a:srgbClr val="5F5F5F">
                        <a:alpha val="20000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  <p:pic>
              <p:nvPicPr>
                <p:cNvPr id="35" name="Picture 25" descr="Picture2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584" y="1210"/>
                  <a:ext cx="823" cy="36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3" name="Text Box 26"/>
              <p:cNvSpPr txBox="1">
                <a:spLocks noChangeArrowheads="1"/>
              </p:cNvSpPr>
              <p:nvPr/>
            </p:nvSpPr>
            <p:spPr bwMode="gray">
              <a:xfrm>
                <a:off x="1389" y="2040"/>
                <a:ext cx="27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en-US" sz="2400" b="1" kern="0" dirty="0">
                    <a:solidFill>
                      <a:srgbClr val="FFFFFF"/>
                    </a:solidFill>
                  </a:rPr>
                  <a:t>II</a:t>
                </a:r>
              </a:p>
            </p:txBody>
          </p:sp>
        </p:grpSp>
        <p:grpSp>
          <p:nvGrpSpPr>
            <p:cNvPr id="21" name="Group 27"/>
            <p:cNvGrpSpPr>
              <a:grpSpLocks/>
            </p:cNvGrpSpPr>
            <p:nvPr/>
          </p:nvGrpSpPr>
          <p:grpSpPr bwMode="auto">
            <a:xfrm>
              <a:off x="2133600" y="4864100"/>
              <a:ext cx="582613" cy="561975"/>
              <a:chOff x="1344" y="3208"/>
              <a:chExt cx="367" cy="354"/>
            </a:xfrm>
          </p:grpSpPr>
          <p:pic>
            <p:nvPicPr>
              <p:cNvPr id="28" name="Picture 28" descr="circuler_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344" y="3208"/>
                <a:ext cx="367" cy="35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9" name="Oval 29"/>
              <p:cNvSpPr>
                <a:spLocks noChangeArrowheads="1"/>
              </p:cNvSpPr>
              <p:nvPr/>
            </p:nvSpPr>
            <p:spPr bwMode="gray">
              <a:xfrm>
                <a:off x="1345" y="3208"/>
                <a:ext cx="365" cy="354"/>
              </a:xfrm>
              <a:prstGeom prst="ellipse">
                <a:avLst/>
              </a:prstGeom>
              <a:gradFill rotWithShape="1">
                <a:gsLst>
                  <a:gs pos="0">
                    <a:srgbClr val="AB82CC">
                      <a:alpha val="55000"/>
                    </a:srgbClr>
                  </a:gs>
                  <a:gs pos="50000">
                    <a:srgbClr val="AB82CC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AB82CC">
                      <a:alpha val="55000"/>
                    </a:srgbClr>
                  </a:gs>
                </a:gsLst>
                <a:lin ang="5400000" scaled="1"/>
              </a:gradFill>
              <a:ln w="50800" algn="ctr">
                <a:solidFill>
                  <a:srgbClr val="5F5F5F">
                    <a:alpha val="20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pic>
            <p:nvPicPr>
              <p:cNvPr id="30" name="Picture 30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382" y="3217"/>
                <a:ext cx="290" cy="1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" name="Text Box 31"/>
              <p:cNvSpPr txBox="1">
                <a:spLocks noChangeArrowheads="1"/>
              </p:cNvSpPr>
              <p:nvPr/>
            </p:nvSpPr>
            <p:spPr bwMode="gray">
              <a:xfrm>
                <a:off x="1383" y="3216"/>
                <a:ext cx="289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en-US" sz="2400" b="1" kern="0" dirty="0">
                    <a:solidFill>
                      <a:srgbClr val="FFFFFF"/>
                    </a:solidFill>
                  </a:rPr>
                  <a:t>IV</a:t>
                </a:r>
              </a:p>
            </p:txBody>
          </p:sp>
        </p:grpSp>
        <p:grpSp>
          <p:nvGrpSpPr>
            <p:cNvPr id="22" name="Group 32"/>
            <p:cNvGrpSpPr>
              <a:grpSpLocks/>
            </p:cNvGrpSpPr>
            <p:nvPr/>
          </p:nvGrpSpPr>
          <p:grpSpPr bwMode="auto">
            <a:xfrm>
              <a:off x="2146300" y="2012950"/>
              <a:ext cx="550863" cy="569913"/>
              <a:chOff x="1352" y="1412"/>
              <a:chExt cx="347" cy="359"/>
            </a:xfrm>
          </p:grpSpPr>
          <p:grpSp>
            <p:nvGrpSpPr>
              <p:cNvPr id="23" name="Group 33"/>
              <p:cNvGrpSpPr>
                <a:grpSpLocks/>
              </p:cNvGrpSpPr>
              <p:nvPr/>
            </p:nvGrpSpPr>
            <p:grpSpPr bwMode="auto">
              <a:xfrm>
                <a:off x="1352" y="1412"/>
                <a:ext cx="347" cy="359"/>
                <a:chOff x="480" y="1200"/>
                <a:chExt cx="1042" cy="1019"/>
              </a:xfrm>
            </p:grpSpPr>
            <p:pic>
              <p:nvPicPr>
                <p:cNvPr id="26" name="Picture 34" descr="circuler_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7" name="Oval 35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AB86">
                        <a:alpha val="55000"/>
                      </a:srgbClr>
                    </a:gs>
                    <a:gs pos="50000">
                      <a:srgbClr val="CCAB86">
                        <a:gamma/>
                        <a:shade val="46275"/>
                        <a:invGamma/>
                        <a:alpha val="89999"/>
                      </a:srgbClr>
                    </a:gs>
                    <a:gs pos="100000">
                      <a:srgbClr val="CCAB86">
                        <a:alpha val="55000"/>
                      </a:srgbClr>
                    </a:gs>
                  </a:gsLst>
                  <a:lin ang="5400000" scaled="1"/>
                </a:gradFill>
                <a:ln w="50800" algn="ctr">
                  <a:solidFill>
                    <a:srgbClr val="5F5F5F">
                      <a:alpha val="20000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pic>
            <p:nvPicPr>
              <p:cNvPr id="24" name="Picture 36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388" y="1416"/>
                <a:ext cx="274" cy="1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Text Box 37"/>
              <p:cNvSpPr txBox="1">
                <a:spLocks noChangeArrowheads="1"/>
              </p:cNvSpPr>
              <p:nvPr/>
            </p:nvSpPr>
            <p:spPr bwMode="gray">
              <a:xfrm>
                <a:off x="1389" y="1430"/>
                <a:ext cx="27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en-US" sz="2400" b="1" kern="0" dirty="0">
                    <a:solidFill>
                      <a:srgbClr val="FFFFFF"/>
                    </a:solidFill>
                  </a:rPr>
                  <a:t>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7125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99848"/>
            <a:ext cx="7772400" cy="1195552"/>
          </a:xfrm>
        </p:spPr>
        <p:txBody>
          <a:bodyPr>
            <a:normAutofit fontScale="90000"/>
          </a:bodyPr>
          <a:lstStyle/>
          <a:p>
            <a:r>
              <a:rPr lang="en-US" dirty="0"/>
              <a:t>The four-form inflectional noun paradigm</a:t>
            </a:r>
            <a:endParaRPr lang="vi-VN" dirty="0"/>
          </a:p>
        </p:txBody>
      </p:sp>
      <p:graphicFrame>
        <p:nvGraphicFramePr>
          <p:cNvPr id="3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9791507"/>
              </p:ext>
            </p:extLst>
          </p:nvPr>
        </p:nvGraphicFramePr>
        <p:xfrm>
          <a:off x="228600" y="1828800"/>
          <a:ext cx="8610599" cy="327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3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392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033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033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5020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300992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Narkisim" pitchFamily="34" charset="-79"/>
                        <a:cs typeface="Narkisim" pitchFamily="34" charset="-79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One plain form </a:t>
                      </a:r>
                    </a:p>
                    <a:p>
                      <a:pPr algn="ctr"/>
                      <a:r>
                        <a:rPr lang="en-US" sz="2400" dirty="0"/>
                        <a:t>(= the stem)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Three inflected forms </a:t>
                      </a:r>
                    </a:p>
                    <a:p>
                      <a:pPr algn="ctr"/>
                      <a:r>
                        <a:rPr lang="en-US" sz="2400" dirty="0"/>
                        <a:t>(= the stem + inflectional suffixes)</a:t>
                      </a:r>
                      <a:endParaRPr lang="en-US" sz="2400" b="1" kern="1200" dirty="0">
                        <a:solidFill>
                          <a:schemeClr val="lt1"/>
                        </a:solidFill>
                        <a:latin typeface="Narkisim" pitchFamily="34" charset="-79"/>
                        <a:ea typeface="+mn-ea"/>
                        <a:cs typeface="Narkisim" pitchFamily="34" charset="-79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kern="1200" dirty="0">
                        <a:solidFill>
                          <a:schemeClr val="lt1"/>
                        </a:solidFill>
                        <a:latin typeface="Narkisim" pitchFamily="34" charset="-79"/>
                        <a:ea typeface="+mn-ea"/>
                        <a:cs typeface="Narkisim" pitchFamily="34" charset="-79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kern="1200" dirty="0">
                        <a:solidFill>
                          <a:schemeClr val="lt1"/>
                        </a:solidFill>
                        <a:latin typeface="Narkisim" pitchFamily="34" charset="-79"/>
                        <a:ea typeface="+mn-ea"/>
                        <a:cs typeface="Narkisim" pitchFamily="34" charset="-79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46293">
                <a:tc>
                  <a:txBody>
                    <a:bodyPr/>
                    <a:lstStyle/>
                    <a:p>
                      <a:pPr algn="ctr"/>
                      <a:endParaRPr lang="en-US" sz="2400" b="1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/>
                        <a:t>Plural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/>
                        <a:t>Singular possessive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/>
                        <a:t>Plural possessive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2931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Models</a:t>
                      </a:r>
                      <a:r>
                        <a:rPr lang="en-US" sz="1600" dirty="0"/>
                        <a:t> 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mother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mothers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mother’s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mothers’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61701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99848"/>
            <a:ext cx="7772400" cy="1195552"/>
          </a:xfrm>
        </p:spPr>
        <p:txBody>
          <a:bodyPr>
            <a:normAutofit fontScale="90000"/>
          </a:bodyPr>
          <a:lstStyle/>
          <a:p>
            <a:r>
              <a:rPr lang="en-US" dirty="0"/>
              <a:t>The five-form inflectional verb paradigm</a:t>
            </a:r>
            <a:endParaRPr lang="vi-VN" dirty="0"/>
          </a:p>
        </p:txBody>
      </p:sp>
      <p:graphicFrame>
        <p:nvGraphicFramePr>
          <p:cNvPr id="3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0117469"/>
              </p:ext>
            </p:extLst>
          </p:nvPr>
        </p:nvGraphicFramePr>
        <p:xfrm>
          <a:off x="152400" y="1828800"/>
          <a:ext cx="8839198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53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685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141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41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298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3725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087437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Narkisim" pitchFamily="34" charset="-79"/>
                        <a:cs typeface="Narkisim" pitchFamily="34" charset="-79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One plain form </a:t>
                      </a:r>
                    </a:p>
                    <a:p>
                      <a:pPr algn="ctr"/>
                      <a:r>
                        <a:rPr lang="en-US" sz="2400" dirty="0"/>
                        <a:t>(= the stem)</a:t>
                      </a: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Four inflected forms </a:t>
                      </a:r>
                    </a:p>
                    <a:p>
                      <a:pPr algn="ctr"/>
                      <a:r>
                        <a:rPr lang="en-US" sz="2400" dirty="0"/>
                        <a:t>(= the stem + inflectional suffixes)</a:t>
                      </a:r>
                    </a:p>
                    <a:p>
                      <a:pPr algn="ctr"/>
                      <a:endParaRPr lang="en-US" sz="2400" b="1" kern="1200" dirty="0">
                        <a:solidFill>
                          <a:schemeClr val="lt1"/>
                        </a:solidFill>
                        <a:latin typeface="Narkisim" pitchFamily="34" charset="-79"/>
                        <a:ea typeface="+mn-ea"/>
                        <a:cs typeface="Narkisim" pitchFamily="34" charset="-79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kern="1200" dirty="0">
                        <a:solidFill>
                          <a:schemeClr val="lt1"/>
                        </a:solidFill>
                        <a:latin typeface="Narkisim" pitchFamily="34" charset="-79"/>
                        <a:ea typeface="+mn-ea"/>
                        <a:cs typeface="Narkisim" pitchFamily="34" charset="-79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kern="1200" dirty="0">
                        <a:solidFill>
                          <a:schemeClr val="lt1"/>
                        </a:solidFill>
                        <a:latin typeface="Narkisim" pitchFamily="34" charset="-79"/>
                        <a:ea typeface="+mn-ea"/>
                        <a:cs typeface="Narkisim" pitchFamily="34" charset="-79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kern="1200" dirty="0">
                        <a:solidFill>
                          <a:schemeClr val="lt1"/>
                        </a:solidFill>
                        <a:latin typeface="Narkisim" pitchFamily="34" charset="-79"/>
                        <a:ea typeface="+mn-ea"/>
                        <a:cs typeface="Narkisim" pitchFamily="34" charset="-79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41717">
                <a:tc>
                  <a:txBody>
                    <a:bodyPr/>
                    <a:lstStyle/>
                    <a:p>
                      <a:pPr algn="ctr"/>
                      <a:endParaRPr lang="en-US" sz="2400" b="1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/>
                        <a:t>Present, 3rd person singular</a:t>
                      </a:r>
                    </a:p>
                    <a:p>
                      <a:pPr algn="ctr"/>
                      <a:r>
                        <a:rPr lang="en-US" sz="2000" dirty="0"/>
                        <a:t>{-s</a:t>
                      </a:r>
                      <a:r>
                        <a:rPr lang="en-US" sz="2000" baseline="-25000" dirty="0"/>
                        <a:t>3</a:t>
                      </a:r>
                      <a:r>
                        <a:rPr lang="en-US" sz="2000" baseline="0" dirty="0"/>
                        <a:t>}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/>
                        <a:t>Present participle </a:t>
                      </a:r>
                    </a:p>
                    <a:p>
                      <a:pPr algn="ctr"/>
                      <a:r>
                        <a:rPr lang="en-US" sz="2000" dirty="0"/>
                        <a:t>{-ing}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/>
                        <a:t>Past tense</a:t>
                      </a:r>
                    </a:p>
                    <a:p>
                      <a:pPr algn="ctr"/>
                      <a:r>
                        <a:rPr lang="en-US" sz="2000" dirty="0"/>
                        <a:t>{-ed</a:t>
                      </a:r>
                      <a:r>
                        <a:rPr lang="en-US" sz="2000" baseline="-25000" dirty="0"/>
                        <a:t>1</a:t>
                      </a:r>
                      <a:r>
                        <a:rPr lang="en-US" sz="2000" baseline="0" dirty="0"/>
                        <a:t>}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/>
                        <a:t>Past participle</a:t>
                      </a:r>
                    </a:p>
                    <a:p>
                      <a:pPr algn="ctr"/>
                      <a:r>
                        <a:rPr lang="en-US" sz="2000" dirty="0"/>
                        <a:t>{-ed</a:t>
                      </a:r>
                      <a:r>
                        <a:rPr lang="en-US" sz="2000" baseline="-25000" dirty="0"/>
                        <a:t>2</a:t>
                      </a:r>
                      <a:r>
                        <a:rPr lang="en-US" sz="2000" baseline="0" dirty="0"/>
                        <a:t>}</a:t>
                      </a:r>
                      <a:endParaRPr lang="en-US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9600">
                <a:tc rowSpan="3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Models</a:t>
                      </a:r>
                      <a:r>
                        <a:rPr lang="en-US" sz="1600" dirty="0"/>
                        <a:t> 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play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plays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playing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played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played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9600">
                <a:tc vMerge="1"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teach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teaches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teaching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taught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taught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62000">
                <a:tc vMerge="1"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puts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putting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put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8172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699" y="159427"/>
            <a:ext cx="7772400" cy="1195552"/>
          </a:xfrm>
        </p:spPr>
        <p:txBody>
          <a:bodyPr>
            <a:normAutofit fontScale="90000"/>
          </a:bodyPr>
          <a:lstStyle/>
          <a:p>
            <a:r>
              <a:rPr lang="en-US" dirty="0"/>
              <a:t>The three-form inflectional adjective paradigm </a:t>
            </a:r>
            <a:r>
              <a:rPr lang="en-US" sz="2000" b="0" dirty="0"/>
              <a:t>for ADJ. of one or two syllables</a:t>
            </a:r>
            <a:endParaRPr lang="en-US" b="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4634782"/>
              </p:ext>
            </p:extLst>
          </p:nvPr>
        </p:nvGraphicFramePr>
        <p:xfrm>
          <a:off x="304800" y="1524001"/>
          <a:ext cx="8610600" cy="5070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7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445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137276"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One plain form </a:t>
                      </a:r>
                    </a:p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(= the stem)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Two inflected forms </a:t>
                      </a:r>
                    </a:p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(= the stem + inflectional suffixes)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9763"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Comparative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Superlative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39763">
                <a:tc rowSpan="4">
                  <a:txBody>
                    <a:bodyPr/>
                    <a:lstStyle/>
                    <a:p>
                      <a:r>
                        <a:rPr lang="en-US" dirty="0"/>
                        <a:t>Models </a:t>
                      </a:r>
                      <a:endParaRPr lang="vi-VN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38535235"/>
                  </a:ext>
                </a:extLst>
              </a:tr>
              <a:tr h="739763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29889214"/>
                  </a:ext>
                </a:extLst>
              </a:tr>
              <a:tr h="739763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32481317"/>
                  </a:ext>
                </a:extLst>
              </a:tr>
              <a:tr h="739763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4509218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09566" y="3723339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sweet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81634" y="3728072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sweet</a:t>
            </a:r>
            <a:r>
              <a:rPr 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98517" y="3723339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sweet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57166" y="5953399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friendly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61966" y="5129172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pure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22267" y="5951548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friendli</a:t>
            </a:r>
            <a:r>
              <a:rPr 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76255" y="5957277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friendli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est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98727" y="5132584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pur</a:t>
            </a:r>
            <a:r>
              <a:rPr 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79667" y="5132584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pur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04766" y="4455449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big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1117" y="4454255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bigg</a:t>
            </a:r>
            <a:r>
              <a:rPr 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714699" y="4455449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bigg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est</a:t>
            </a:r>
          </a:p>
        </p:txBody>
      </p:sp>
    </p:spTree>
    <p:extLst>
      <p:ext uri="{BB962C8B-B14F-4D97-AF65-F5344CB8AC3E}">
        <p14:creationId xmlns:p14="http://schemas.microsoft.com/office/powerpoint/2010/main" val="4244611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699" y="159427"/>
            <a:ext cx="7772400" cy="1195552"/>
          </a:xfrm>
        </p:spPr>
        <p:txBody>
          <a:bodyPr>
            <a:normAutofit fontScale="90000"/>
          </a:bodyPr>
          <a:lstStyle/>
          <a:p>
            <a:r>
              <a:rPr lang="en-US" dirty="0"/>
              <a:t>The three-form inflectional adverb paradigm </a:t>
            </a:r>
            <a:r>
              <a:rPr lang="en-US" sz="2000" b="0" dirty="0"/>
              <a:t>for monosyllabic adverbs</a:t>
            </a:r>
            <a:endParaRPr lang="en-US" b="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0009692"/>
              </p:ext>
            </p:extLst>
          </p:nvPr>
        </p:nvGraphicFramePr>
        <p:xfrm>
          <a:off x="304800" y="2352711"/>
          <a:ext cx="8610600" cy="35908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7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445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137276"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One plain form </a:t>
                      </a:r>
                    </a:p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(= the stem)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Two inflected forms </a:t>
                      </a:r>
                    </a:p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(= the stem + inflectional suffixes)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9763"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Comparative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Superlative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39763">
                <a:tc rowSpan="2">
                  <a:txBody>
                    <a:bodyPr/>
                    <a:lstStyle/>
                    <a:p>
                      <a:r>
                        <a:rPr lang="en-US" dirty="0"/>
                        <a:t>Models </a:t>
                      </a:r>
                      <a:endParaRPr lang="vi-VN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38535235"/>
                  </a:ext>
                </a:extLst>
              </a:tr>
              <a:tr h="739763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2988921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09566" y="4552049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fast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57299" y="4552049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fast</a:t>
            </a:r>
            <a:r>
              <a:rPr 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30504" y="4552049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fast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75526" y="5282965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hard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46352" y="5282965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hard</a:t>
            </a:r>
            <a:r>
              <a:rPr 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56127" y="5282965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hard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est</a:t>
            </a:r>
          </a:p>
        </p:txBody>
      </p:sp>
    </p:spTree>
    <p:extLst>
      <p:ext uri="{BB962C8B-B14F-4D97-AF65-F5344CB8AC3E}">
        <p14:creationId xmlns:p14="http://schemas.microsoft.com/office/powerpoint/2010/main" val="338143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77314" y="3633216"/>
            <a:ext cx="184730" cy="646331"/>
          </a:xfrm>
          <a:prstGeom prst="rect">
            <a:avLst/>
          </a:prstGeom>
          <a:ln>
            <a:noFill/>
          </a:ln>
          <a:effectLst>
            <a:softEdge rad="127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endParaRPr lang="en-US" sz="3600" dirty="0">
              <a:solidFill>
                <a:srgbClr val="06060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-142054" y="4242816"/>
            <a:ext cx="9514654" cy="1472184"/>
          </a:xfrm>
          <a:ln>
            <a:noFill/>
          </a:ln>
          <a:effectLst>
            <a:softEdge rad="317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Chapter 2: </a:t>
            </a:r>
            <a:br>
              <a:rPr lang="en-US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48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Derivation - Inflection</a:t>
            </a:r>
            <a:endParaRPr lang="en-US" sz="5400" dirty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9800" y="2743200"/>
            <a:ext cx="548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Exercise 1-9, P.51-70</a:t>
            </a:r>
            <a:endParaRPr lang="vi-VN" sz="4400" dirty="0"/>
          </a:p>
        </p:txBody>
      </p:sp>
    </p:spTree>
    <p:extLst>
      <p:ext uri="{BB962C8B-B14F-4D97-AF65-F5344CB8AC3E}">
        <p14:creationId xmlns:p14="http://schemas.microsoft.com/office/powerpoint/2010/main" val="6545548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1371600" y="3552497"/>
            <a:ext cx="6172200" cy="990599"/>
          </a:xfrm>
        </p:spPr>
        <p:txBody>
          <a:bodyPr>
            <a:noAutofit/>
          </a:bodyPr>
          <a:lstStyle/>
          <a:p>
            <a:r>
              <a:rPr lang="en-US" sz="70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-381000" y="3893560"/>
            <a:ext cx="9829799" cy="114300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038225"/>
            <a:r>
              <a:rPr lang="en-US" sz="6000" dirty="0">
                <a:latin typeface="Narkisim" pitchFamily="34" charset="-79"/>
                <a:cs typeface="Narkisim" pitchFamily="34" charset="-79"/>
              </a:rPr>
              <a:t>Derivation</a:t>
            </a:r>
          </a:p>
        </p:txBody>
      </p:sp>
      <p:sp>
        <p:nvSpPr>
          <p:cNvPr id="4" name="Oval 2"/>
          <p:cNvSpPr>
            <a:spLocks noChangeArrowheads="1"/>
          </p:cNvSpPr>
          <p:nvPr/>
        </p:nvSpPr>
        <p:spPr bwMode="gray">
          <a:xfrm>
            <a:off x="277267" y="3505200"/>
            <a:ext cx="1790978" cy="1836161"/>
          </a:xfrm>
          <a:prstGeom prst="ellipse">
            <a:avLst/>
          </a:prstGeom>
          <a:solidFill>
            <a:schemeClr val="bg1"/>
          </a:solidFill>
          <a:ln w="57150" cmpd="thickThin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30"/>
          <p:cNvSpPr>
            <a:spLocks noChangeArrowheads="1"/>
          </p:cNvSpPr>
          <p:nvPr/>
        </p:nvSpPr>
        <p:spPr bwMode="auto">
          <a:xfrm>
            <a:off x="264753" y="3893561"/>
            <a:ext cx="186884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6000" b="1" dirty="0">
                <a:solidFill>
                  <a:schemeClr val="tx2"/>
                </a:solidFill>
                <a:latin typeface="Gadugi" pitchFamily="34" charset="0"/>
                <a:cs typeface="Arial" charset="0"/>
              </a:rPr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305800" y="6400800"/>
            <a:ext cx="533400" cy="231775"/>
          </a:xfrm>
          <a:prstGeom prst="rect">
            <a:avLst/>
          </a:prstGeom>
        </p:spPr>
        <p:txBody>
          <a:bodyPr/>
          <a:lstStyle/>
          <a:p>
            <a:fld id="{8B60BC02-8E34-472F-9894-20B49B120AA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9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nimBg="1"/>
      <p:bldP spid="4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Derivation</a:t>
            </a:r>
            <a:endParaRPr lang="vi-VN" dirty="0"/>
          </a:p>
        </p:txBody>
      </p:sp>
      <p:sp>
        <p:nvSpPr>
          <p:cNvPr id="3" name="AutoShape 47"/>
          <p:cNvSpPr>
            <a:spLocks noChangeArrowheads="1"/>
          </p:cNvSpPr>
          <p:nvPr/>
        </p:nvSpPr>
        <p:spPr bwMode="gray">
          <a:xfrm>
            <a:off x="609600" y="1271752"/>
            <a:ext cx="7924800" cy="1250751"/>
          </a:xfrm>
          <a:prstGeom prst="bracketPair">
            <a:avLst>
              <a:gd name="adj" fmla="val 16667"/>
            </a:avLst>
          </a:prstGeom>
          <a:solidFill>
            <a:srgbClr val="FFFFFF">
              <a:alpha val="69020"/>
            </a:srgbClr>
          </a:solidFill>
          <a:ln>
            <a:solidFill>
              <a:schemeClr val="accent5">
                <a:lumMod val="50000"/>
              </a:schemeClr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/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Derivation is the </a:t>
            </a:r>
            <a:r>
              <a:rPr lang="en-US" sz="2800" b="1" dirty="0">
                <a:solidFill>
                  <a:srgbClr val="FF0000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formation of new words </a:t>
            </a:r>
            <a:r>
              <a:rPr lang="en-US" sz="28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by </a:t>
            </a:r>
            <a:r>
              <a:rPr lang="en-US" sz="2800" b="1" dirty="0">
                <a:solidFill>
                  <a:srgbClr val="FF0000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adding affixes </a:t>
            </a:r>
            <a:r>
              <a:rPr lang="en-US" sz="28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to other words or morphemes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131300049"/>
              </p:ext>
            </p:extLst>
          </p:nvPr>
        </p:nvGraphicFramePr>
        <p:xfrm>
          <a:off x="322997" y="2819400"/>
          <a:ext cx="8458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0382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Derivational paradigm</a:t>
            </a:r>
            <a:endParaRPr lang="vi-VN" dirty="0"/>
          </a:p>
        </p:txBody>
      </p:sp>
      <p:sp>
        <p:nvSpPr>
          <p:cNvPr id="3" name="AutoShape 47"/>
          <p:cNvSpPr>
            <a:spLocks noChangeArrowheads="1"/>
          </p:cNvSpPr>
          <p:nvPr/>
        </p:nvSpPr>
        <p:spPr bwMode="gray">
          <a:xfrm>
            <a:off x="609600" y="1271752"/>
            <a:ext cx="7924800" cy="1700048"/>
          </a:xfrm>
          <a:prstGeom prst="bracketPair">
            <a:avLst>
              <a:gd name="adj" fmla="val 16667"/>
            </a:avLst>
          </a:prstGeom>
          <a:solidFill>
            <a:srgbClr val="FFFFFF">
              <a:alpha val="69020"/>
            </a:srgbClr>
          </a:solidFill>
          <a:ln>
            <a:solidFill>
              <a:schemeClr val="accent5">
                <a:lumMod val="50000"/>
              </a:schemeClr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/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A derivational paradigm is a set of </a:t>
            </a:r>
            <a:r>
              <a:rPr lang="en-US" sz="2400" b="1" dirty="0">
                <a:solidFill>
                  <a:srgbClr val="FF0000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related</a:t>
            </a:r>
            <a:r>
              <a:rPr lang="en-US" sz="24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 words composed of </a:t>
            </a:r>
            <a:r>
              <a:rPr lang="en-US" sz="2400" b="1" dirty="0">
                <a:solidFill>
                  <a:srgbClr val="FF0000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the same base </a:t>
            </a:r>
            <a:r>
              <a:rPr lang="en-US" sz="24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morpheme and </a:t>
            </a:r>
            <a:r>
              <a:rPr lang="en-US" sz="2400" b="1" dirty="0">
                <a:solidFill>
                  <a:srgbClr val="FF0000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all the derivational affixes </a:t>
            </a:r>
            <a:r>
              <a:rPr lang="en-US" sz="24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that can go with the base</a:t>
            </a:r>
          </a:p>
        </p:txBody>
      </p:sp>
      <p:sp>
        <p:nvSpPr>
          <p:cNvPr id="5" name="Oval 2"/>
          <p:cNvSpPr>
            <a:spLocks noChangeArrowheads="1"/>
          </p:cNvSpPr>
          <p:nvPr/>
        </p:nvSpPr>
        <p:spPr bwMode="gray">
          <a:xfrm>
            <a:off x="457200" y="4267200"/>
            <a:ext cx="1936750" cy="1425575"/>
          </a:xfrm>
          <a:prstGeom prst="ellipse">
            <a:avLst/>
          </a:prstGeom>
          <a:solidFill>
            <a:schemeClr val="bg1"/>
          </a:solidFill>
          <a:ln w="57150" cmpd="thickThin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0000"/>
                </a:solidFill>
              </a:rPr>
              <a:t>BREAK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ltGray">
          <a:xfrm rot="16200000" flipH="1">
            <a:off x="1279525" y="4570412"/>
            <a:ext cx="3048000" cy="8191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tx2">
                  <a:alpha val="50000"/>
                </a:schemeClr>
              </a:gs>
              <a:gs pos="100000">
                <a:schemeClr val="tx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57600" y="3438927"/>
            <a:ext cx="57784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break</a:t>
            </a:r>
            <a:r>
              <a:rPr lang="en-US" sz="2800" dirty="0"/>
              <a:t>able</a:t>
            </a:r>
          </a:p>
          <a:p>
            <a:r>
              <a:rPr lang="en-US" sz="2800" dirty="0"/>
              <a:t>un</a:t>
            </a:r>
            <a:r>
              <a:rPr lang="en-US" sz="2800" b="1" dirty="0">
                <a:solidFill>
                  <a:srgbClr val="0070C0"/>
                </a:solidFill>
              </a:rPr>
              <a:t>break</a:t>
            </a:r>
            <a:r>
              <a:rPr lang="en-US" sz="2800" dirty="0"/>
              <a:t>able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break</a:t>
            </a:r>
            <a:r>
              <a:rPr lang="en-US" sz="2800" dirty="0"/>
              <a:t>ability</a:t>
            </a:r>
          </a:p>
          <a:p>
            <a:r>
              <a:rPr lang="en-US" sz="2800" dirty="0" err="1"/>
              <a:t>un</a:t>
            </a:r>
            <a:r>
              <a:rPr lang="en-US" sz="2800" b="1" dirty="0" err="1">
                <a:solidFill>
                  <a:srgbClr val="0070C0"/>
                </a:solidFill>
              </a:rPr>
              <a:t>break</a:t>
            </a:r>
            <a:r>
              <a:rPr lang="en-US" sz="2800" dirty="0" err="1"/>
              <a:t>ability</a:t>
            </a:r>
            <a:endParaRPr lang="en-US" sz="2800" dirty="0"/>
          </a:p>
          <a:p>
            <a:r>
              <a:rPr lang="en-US" sz="2800" b="1" dirty="0">
                <a:solidFill>
                  <a:srgbClr val="0070C0"/>
                </a:solidFill>
              </a:rPr>
              <a:t>break</a:t>
            </a:r>
            <a:r>
              <a:rPr lang="en-US" sz="2800" dirty="0"/>
              <a:t>age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break</a:t>
            </a:r>
            <a:r>
              <a:rPr lang="en-US" sz="2800" dirty="0"/>
              <a:t>er</a:t>
            </a:r>
            <a:endParaRPr lang="vi-VN" sz="2800" dirty="0"/>
          </a:p>
        </p:txBody>
      </p:sp>
    </p:spTree>
    <p:extLst>
      <p:ext uri="{BB962C8B-B14F-4D97-AF65-F5344CB8AC3E}">
        <p14:creationId xmlns:p14="http://schemas.microsoft.com/office/powerpoint/2010/main" val="208446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Morphological rules</a:t>
            </a:r>
            <a:endParaRPr lang="vi-VN" dirty="0"/>
          </a:p>
        </p:txBody>
      </p:sp>
      <p:sp>
        <p:nvSpPr>
          <p:cNvPr id="3" name="AutoShape 47"/>
          <p:cNvSpPr>
            <a:spLocks noChangeArrowheads="1"/>
          </p:cNvSpPr>
          <p:nvPr/>
        </p:nvSpPr>
        <p:spPr bwMode="gray">
          <a:xfrm>
            <a:off x="685800" y="5562600"/>
            <a:ext cx="7924800" cy="914400"/>
          </a:xfrm>
          <a:prstGeom prst="bracketPair">
            <a:avLst>
              <a:gd name="adj" fmla="val 16667"/>
            </a:avLst>
          </a:prstGeom>
          <a:solidFill>
            <a:srgbClr val="FFFFFF">
              <a:alpha val="69020"/>
            </a:srgbClr>
          </a:solidFill>
          <a:ln>
            <a:solidFill>
              <a:schemeClr val="accent5">
                <a:lumMod val="50000"/>
              </a:schemeClr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/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un-</a:t>
            </a:r>
            <a:r>
              <a:rPr lang="en-US" sz="24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 VERB = another VERB meaning “</a:t>
            </a:r>
            <a:r>
              <a:rPr lang="en-US" sz="2400" b="1" dirty="0">
                <a:solidFill>
                  <a:srgbClr val="FF0000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do the opposite of </a:t>
            </a:r>
            <a:r>
              <a:rPr lang="en-US" sz="2400" b="1" dirty="0">
                <a:solidFill>
                  <a:schemeClr val="tx1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VERB-</a:t>
            </a:r>
            <a:r>
              <a:rPr lang="en-US" sz="2400" b="1" dirty="0" err="1">
                <a:solidFill>
                  <a:schemeClr val="tx1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ing</a:t>
            </a:r>
            <a:r>
              <a:rPr lang="en-US" sz="24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”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64869875"/>
              </p:ext>
            </p:extLst>
          </p:nvPr>
        </p:nvGraphicFramePr>
        <p:xfrm>
          <a:off x="-76200" y="990600"/>
          <a:ext cx="8991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088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Morphological rules</a:t>
            </a:r>
            <a:endParaRPr lang="vi-VN" dirty="0"/>
          </a:p>
        </p:txBody>
      </p:sp>
      <p:sp>
        <p:nvSpPr>
          <p:cNvPr id="3" name="AutoShape 47"/>
          <p:cNvSpPr>
            <a:spLocks noChangeArrowheads="1"/>
          </p:cNvSpPr>
          <p:nvPr/>
        </p:nvSpPr>
        <p:spPr bwMode="gray">
          <a:xfrm>
            <a:off x="685800" y="5867400"/>
            <a:ext cx="7924800" cy="633248"/>
          </a:xfrm>
          <a:prstGeom prst="bracketPair">
            <a:avLst>
              <a:gd name="adj" fmla="val 16667"/>
            </a:avLst>
          </a:prstGeom>
          <a:solidFill>
            <a:srgbClr val="FFFFFF">
              <a:alpha val="69020"/>
            </a:srgbClr>
          </a:solidFill>
          <a:ln>
            <a:solidFill>
              <a:schemeClr val="accent5">
                <a:lumMod val="50000"/>
              </a:schemeClr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/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un-</a:t>
            </a:r>
            <a:r>
              <a:rPr lang="en-US" sz="24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 ADJ = another ADJ meaning “</a:t>
            </a:r>
            <a:r>
              <a:rPr lang="en-US" sz="2400" b="1" dirty="0">
                <a:solidFill>
                  <a:srgbClr val="FF0000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not </a:t>
            </a:r>
            <a:r>
              <a:rPr lang="en-US" sz="2400" b="1" dirty="0">
                <a:solidFill>
                  <a:schemeClr val="tx1"/>
                </a:solidFill>
                <a:latin typeface="Leelawadee" pitchFamily="34" charset="-34"/>
                <a:ea typeface="Meiryo UI" pitchFamily="34" charset="-128"/>
                <a:cs typeface="Leelawadee" pitchFamily="34" charset="-34"/>
              </a:rPr>
              <a:t>ADJ</a:t>
            </a:r>
            <a:r>
              <a:rPr lang="en-US" sz="2400" b="1" dirty="0">
                <a:latin typeface="Leelawadee" pitchFamily="34" charset="-34"/>
                <a:ea typeface="Meiryo UI" pitchFamily="34" charset="-128"/>
                <a:cs typeface="Leelawadee" pitchFamily="34" charset="-34"/>
              </a:rPr>
              <a:t>”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0" y="990600"/>
          <a:ext cx="8610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2825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Verb-forming Suffixes</a:t>
            </a:r>
            <a:endParaRPr lang="vi-VN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24394"/>
              </p:ext>
            </p:extLst>
          </p:nvPr>
        </p:nvGraphicFramePr>
        <p:xfrm>
          <a:off x="457200" y="2057400"/>
          <a:ext cx="8305800" cy="2286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xmlns="" val="2920420976"/>
                    </a:ext>
                  </a:extLst>
                </a:gridCol>
                <a:gridCol w="4495800">
                  <a:extLst>
                    <a:ext uri="{9D8B030D-6E8A-4147-A177-3AD203B41FA5}">
                      <a16:colId xmlns:a16="http://schemas.microsoft.com/office/drawing/2014/main" xmlns="" val="3548575627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xmlns="" val="22822828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Suffixes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Meaning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Ex</a:t>
                      </a:r>
                      <a:endParaRPr lang="vi-V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85048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</a:t>
                      </a:r>
                      <a:r>
                        <a:rPr lang="en-US" sz="2400" dirty="0" err="1"/>
                        <a:t>fy</a:t>
                      </a:r>
                      <a:r>
                        <a:rPr lang="en-US" sz="2400" dirty="0"/>
                        <a:t>, -</a:t>
                      </a:r>
                      <a:r>
                        <a:rPr lang="en-US" sz="2400" dirty="0" err="1"/>
                        <a:t>ify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make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beautify</a:t>
                      </a:r>
                      <a:endParaRPr lang="vi-V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36869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</a:t>
                      </a:r>
                      <a:r>
                        <a:rPr lang="en-US" sz="2400" dirty="0" err="1"/>
                        <a:t>ise</a:t>
                      </a:r>
                      <a:r>
                        <a:rPr lang="en-US" sz="2400" dirty="0"/>
                        <a:t>, -</a:t>
                      </a:r>
                      <a:r>
                        <a:rPr lang="en-US" sz="2400" dirty="0" err="1"/>
                        <a:t>ize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make, represent the qualities of 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modernize</a:t>
                      </a:r>
                      <a:endParaRPr lang="vi-V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73954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</a:t>
                      </a:r>
                      <a:r>
                        <a:rPr lang="en-US" sz="2400" dirty="0" err="1"/>
                        <a:t>en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make, become, cause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widen</a:t>
                      </a:r>
                      <a:endParaRPr lang="vi-V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08815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-ate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make</a:t>
                      </a:r>
                      <a:endParaRPr lang="vi-V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activate</a:t>
                      </a:r>
                      <a:endParaRPr lang="vi-V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311634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0569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ADJ-forming Suffixes</a:t>
            </a:r>
            <a:endParaRPr lang="vi-VN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266875"/>
              </p:ext>
            </p:extLst>
          </p:nvPr>
        </p:nvGraphicFramePr>
        <p:xfrm>
          <a:off x="304800" y="1066800"/>
          <a:ext cx="8458200" cy="54559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209800">
                  <a:extLst>
                    <a:ext uri="{9D8B030D-6E8A-4147-A177-3AD203B41FA5}">
                      <a16:colId xmlns:a16="http://schemas.microsoft.com/office/drawing/2014/main" xmlns="" val="2920420976"/>
                    </a:ext>
                  </a:extLst>
                </a:gridCol>
                <a:gridCol w="4267200">
                  <a:extLst>
                    <a:ext uri="{9D8B030D-6E8A-4147-A177-3AD203B41FA5}">
                      <a16:colId xmlns:a16="http://schemas.microsoft.com/office/drawing/2014/main" xmlns="" val="3548575627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xmlns="" val="22822828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Suffixes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Meaning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Ex</a:t>
                      </a:r>
                      <a:endParaRPr lang="vi-V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85048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-able, -</a:t>
                      </a:r>
                      <a:r>
                        <a:rPr lang="en-US" sz="1800" dirty="0" err="1"/>
                        <a:t>ible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can/must be/ having the qualities of 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readable</a:t>
                      </a:r>
                      <a:endParaRPr lang="vi-V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36869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-al, -</a:t>
                      </a:r>
                      <a:r>
                        <a:rPr lang="en-US" sz="1800" dirty="0" err="1"/>
                        <a:t>ial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of, relating to, characterized by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industrial</a:t>
                      </a:r>
                      <a:endParaRPr lang="vi-V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73954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-</a:t>
                      </a:r>
                      <a:r>
                        <a:rPr lang="en-US" sz="1800" dirty="0" err="1"/>
                        <a:t>ed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having characteristics of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bored</a:t>
                      </a:r>
                      <a:endParaRPr lang="vi-V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08815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-</a:t>
                      </a:r>
                      <a:r>
                        <a:rPr lang="en-US" sz="1800" dirty="0" err="1"/>
                        <a:t>ing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having the characteristics of 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boring</a:t>
                      </a:r>
                      <a:endParaRPr lang="vi-V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31163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-</a:t>
                      </a:r>
                      <a:r>
                        <a:rPr lang="en-US" sz="1800" dirty="0" err="1"/>
                        <a:t>ful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full of, having the qualities of 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colorful</a:t>
                      </a:r>
                      <a:endParaRPr lang="vi-V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60824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-less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without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colorless</a:t>
                      </a:r>
                      <a:endParaRPr lang="vi-V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77991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-</a:t>
                      </a:r>
                      <a:r>
                        <a:rPr lang="en-US" sz="1800" dirty="0" err="1"/>
                        <a:t>ic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of, concerning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dramatic</a:t>
                      </a:r>
                      <a:endParaRPr lang="vi-V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12793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-</a:t>
                      </a:r>
                      <a:r>
                        <a:rPr lang="en-US" sz="1800" dirty="0" err="1"/>
                        <a:t>ish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belonging to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childish</a:t>
                      </a:r>
                      <a:endParaRPr lang="vi-V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49921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-like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having the qualities of 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childlike</a:t>
                      </a:r>
                      <a:endParaRPr lang="vi-V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56435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-y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having the qualities of 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funny</a:t>
                      </a:r>
                      <a:endParaRPr lang="vi-V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9463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-</a:t>
                      </a:r>
                      <a:r>
                        <a:rPr lang="en-US" sz="1800" dirty="0" err="1"/>
                        <a:t>ous</a:t>
                      </a:r>
                      <a:r>
                        <a:rPr lang="en-US" sz="1800" dirty="0"/>
                        <a:t>, -</a:t>
                      </a:r>
                      <a:r>
                        <a:rPr lang="en-US" sz="1800" dirty="0" err="1"/>
                        <a:t>ious</a:t>
                      </a:r>
                      <a:r>
                        <a:rPr lang="en-US" sz="1800" dirty="0"/>
                        <a:t>, -</a:t>
                      </a:r>
                      <a:r>
                        <a:rPr lang="en-US" sz="1800" dirty="0" err="1"/>
                        <a:t>eous</a:t>
                      </a:r>
                      <a:r>
                        <a:rPr lang="en-US" sz="1800" dirty="0"/>
                        <a:t>, -</a:t>
                      </a:r>
                      <a:r>
                        <a:rPr lang="en-US" sz="1800" dirty="0" err="1"/>
                        <a:t>ose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full of, having the qualities of 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courageous</a:t>
                      </a:r>
                      <a:endParaRPr lang="vi-V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3370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-some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full of, like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troublesome</a:t>
                      </a:r>
                      <a:endParaRPr lang="vi-V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170889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-ward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in the direction of</a:t>
                      </a:r>
                      <a:endParaRPr lang="vi-V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forward</a:t>
                      </a:r>
                      <a:endParaRPr lang="vi-V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933796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5840079"/>
      </p:ext>
    </p:extLst>
  </p:cSld>
  <p:clrMapOvr>
    <a:masterClrMapping/>
  </p:clrMapOvr>
</p:sld>
</file>

<file path=ppt/theme/theme1.xml><?xml version="1.0" encoding="utf-8"?>
<a:theme xmlns:a="http://schemas.openxmlformats.org/drawingml/2006/main" name="P152TGpx_leaves">
  <a:themeElements>
    <a:clrScheme name="Custom 134">
      <a:dk1>
        <a:srgbClr val="000000"/>
      </a:dk1>
      <a:lt1>
        <a:srgbClr val="FFFFFF"/>
      </a:lt1>
      <a:dk2>
        <a:srgbClr val="63171B"/>
      </a:dk2>
      <a:lt2>
        <a:srgbClr val="F2EFD6"/>
      </a:lt2>
      <a:accent1>
        <a:srgbClr val="FAAF1A"/>
      </a:accent1>
      <a:accent2>
        <a:srgbClr val="77A24C"/>
      </a:accent2>
      <a:accent3>
        <a:srgbClr val="34BAAA"/>
      </a:accent3>
      <a:accent4>
        <a:srgbClr val="8C9ABA"/>
      </a:accent4>
      <a:accent5>
        <a:srgbClr val="E66B28"/>
      </a:accent5>
      <a:accent6>
        <a:srgbClr val="BDAD38"/>
      </a:accent6>
      <a:hlink>
        <a:srgbClr val="00B0F0"/>
      </a:hlink>
      <a:folHlink>
        <a:srgbClr val="00B050"/>
      </a:folHlink>
    </a:clrScheme>
    <a:fontScheme name="Custom 3">
      <a:majorFont>
        <a:latin typeface="Trebuchet MS"/>
        <a:ea typeface=""/>
        <a:cs typeface=""/>
      </a:majorFont>
      <a:minorFont>
        <a:latin typeface="Calibri"/>
        <a:ea typeface=""/>
        <a:cs typeface=""/>
      </a:minorFont>
    </a:fontScheme>
    <a:fmtScheme name="Korea01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35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35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8100000" algn="b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translucentPowder">
            <a:bevelT w="38100" h="38100" prst="slope"/>
          </a:sp3d>
        </a:effectStyle>
        <a:effectStyle>
          <a:effectLst>
            <a:outerShdw blurRad="50800" dist="25400" dir="2700000" algn="b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8000000"/>
            </a:lightRig>
          </a:scene3d>
          <a:sp3d prstMaterial="flat">
            <a:bevelT w="31750" h="63500" prst="slope"/>
          </a:sp3d>
        </a:effectStyle>
        <a:effectStyle>
          <a:effectLst>
            <a:outerShdw blurRad="38100" dist="38100" dir="2700000" algn="b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6200000"/>
            </a:lightRig>
          </a:scene3d>
          <a:sp3d prstMaterial="flat">
            <a:bevelT w="57150" h="1143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90000"/>
              </a:schemeClr>
            </a:gs>
            <a:gs pos="100000">
              <a:schemeClr val="phClr">
                <a:shade val="90000"/>
                <a:satMod val="100000"/>
                <a:lumMod val="80000"/>
              </a:schemeClr>
            </a:gs>
          </a:gsLst>
          <a:lin ang="10800000" scaled="1"/>
        </a:gradFill>
        <a:gradFill rotWithShape="1">
          <a:gsLst>
            <a:gs pos="22000">
              <a:schemeClr val="phClr">
                <a:tint val="100000"/>
                <a:shade val="60000"/>
                <a:satMod val="170000"/>
              </a:schemeClr>
            </a:gs>
            <a:gs pos="100000">
              <a:schemeClr val="phClr">
                <a:tint val="95000"/>
                <a:shade val="100000"/>
                <a:satMod val="130000"/>
                <a:lumMod val="130000"/>
              </a:schemeClr>
            </a:gs>
          </a:gsLst>
          <a:lin ang="27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P152TGpx_leaves</Template>
  <TotalTime>1594</TotalTime>
  <Words>859</Words>
  <Application>Microsoft Office PowerPoint</Application>
  <PresentationFormat>On-screen Show (4:3)</PresentationFormat>
  <Paragraphs>261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Meiryo UI</vt:lpstr>
      <vt:lpstr>Arial</vt:lpstr>
      <vt:lpstr>Calibri</vt:lpstr>
      <vt:lpstr>Gadugi</vt:lpstr>
      <vt:lpstr>Leelawadee</vt:lpstr>
      <vt:lpstr>Lucida Sans Unicode</vt:lpstr>
      <vt:lpstr>Narkisim</vt:lpstr>
      <vt:lpstr>Tahoma</vt:lpstr>
      <vt:lpstr>Times New Roman</vt:lpstr>
      <vt:lpstr>Trebuchet MS</vt:lpstr>
      <vt:lpstr>P152TGpx_leaves</vt:lpstr>
      <vt:lpstr>PowerPoint Presentation</vt:lpstr>
      <vt:lpstr>Chapter 2:  Derivation - Inflection</vt:lpstr>
      <vt:lpstr>Derivation</vt:lpstr>
      <vt:lpstr> Derivation</vt:lpstr>
      <vt:lpstr> Derivational paradigm</vt:lpstr>
      <vt:lpstr> Morphological rules</vt:lpstr>
      <vt:lpstr> Morphological rules</vt:lpstr>
      <vt:lpstr>Verb-forming Suffixes</vt:lpstr>
      <vt:lpstr>ADJ-forming Suffixes</vt:lpstr>
      <vt:lpstr>ADV-forming Suffixes</vt:lpstr>
      <vt:lpstr>Concrete Noun-forming Suffixes</vt:lpstr>
      <vt:lpstr>Abstract Noun-forming Suffixes</vt:lpstr>
      <vt:lpstr>Inflection</vt:lpstr>
      <vt:lpstr> Inflection</vt:lpstr>
      <vt:lpstr> Inflectional paradigm</vt:lpstr>
      <vt:lpstr>The four-form inflectional noun paradigm</vt:lpstr>
      <vt:lpstr>The five-form inflectional verb paradigm</vt:lpstr>
      <vt:lpstr>The three-form inflectional adjective paradigm for ADJ. of one or two syllables</vt:lpstr>
      <vt:lpstr>The three-form inflectional adverb paradigm for monosyllabic adverbs</vt:lpstr>
      <vt:lpstr>PowerPoint Presentation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PowerTemplate</dc:title>
  <dc:creator>khach</dc:creator>
  <cp:lastModifiedBy>Fish</cp:lastModifiedBy>
  <cp:revision>81</cp:revision>
  <dcterms:created xsi:type="dcterms:W3CDTF">2016-11-05T09:07:07Z</dcterms:created>
  <dcterms:modified xsi:type="dcterms:W3CDTF">2019-09-30T11:55:10Z</dcterms:modified>
</cp:coreProperties>
</file>